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5.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4"/>
    <p:sldMasterId id="2147483708" r:id="rId5"/>
    <p:sldMasterId id="2147483745" r:id="rId6"/>
    <p:sldMasterId id="2147483736" r:id="rId7"/>
    <p:sldMasterId id="2147483728" r:id="rId8"/>
    <p:sldMasterId id="2147483748" r:id="rId9"/>
  </p:sldMasterIdLst>
  <p:notesMasterIdLst>
    <p:notesMasterId r:id="rId14"/>
  </p:notesMasterIdLst>
  <p:handoutMasterIdLst>
    <p:handoutMasterId r:id="rId15"/>
  </p:handoutMasterIdLst>
  <p:sldIdLst>
    <p:sldId id="280" r:id="rId10"/>
    <p:sldId id="268" r:id="rId11"/>
    <p:sldId id="269" r:id="rId12"/>
    <p:sldId id="274" r:id="rId13"/>
  </p:sldIdLst>
  <p:sldSz cx="9906000" cy="6858000" type="A4"/>
  <p:notesSz cx="6807200" cy="9939338"/>
  <p:defaultTextStyle>
    <a:defPPr>
      <a:defRPr lang="ja-JP"/>
    </a:defPPr>
    <a:lvl1pPr marL="0" algn="l" defTabSz="925880" rtl="0" eaLnBrk="1" latinLnBrk="0" hangingPunct="1">
      <a:defRPr kumimoji="1" sz="1822" kern="1200">
        <a:solidFill>
          <a:schemeClr val="tx1"/>
        </a:solidFill>
        <a:latin typeface="+mn-lt"/>
        <a:ea typeface="+mn-ea"/>
        <a:cs typeface="+mn-cs"/>
      </a:defRPr>
    </a:lvl1pPr>
    <a:lvl2pPr marL="462940" algn="l" defTabSz="925880" rtl="0" eaLnBrk="1" latinLnBrk="0" hangingPunct="1">
      <a:defRPr kumimoji="1" sz="1822" kern="1200">
        <a:solidFill>
          <a:schemeClr val="tx1"/>
        </a:solidFill>
        <a:latin typeface="+mn-lt"/>
        <a:ea typeface="+mn-ea"/>
        <a:cs typeface="+mn-cs"/>
      </a:defRPr>
    </a:lvl2pPr>
    <a:lvl3pPr marL="925880" algn="l" defTabSz="925880" rtl="0" eaLnBrk="1" latinLnBrk="0" hangingPunct="1">
      <a:defRPr kumimoji="1" sz="1822" kern="1200">
        <a:solidFill>
          <a:schemeClr val="tx1"/>
        </a:solidFill>
        <a:latin typeface="+mn-lt"/>
        <a:ea typeface="+mn-ea"/>
        <a:cs typeface="+mn-cs"/>
      </a:defRPr>
    </a:lvl3pPr>
    <a:lvl4pPr marL="1388820" algn="l" defTabSz="925880" rtl="0" eaLnBrk="1" latinLnBrk="0" hangingPunct="1">
      <a:defRPr kumimoji="1" sz="1822" kern="1200">
        <a:solidFill>
          <a:schemeClr val="tx1"/>
        </a:solidFill>
        <a:latin typeface="+mn-lt"/>
        <a:ea typeface="+mn-ea"/>
        <a:cs typeface="+mn-cs"/>
      </a:defRPr>
    </a:lvl4pPr>
    <a:lvl5pPr marL="1851759" algn="l" defTabSz="925880" rtl="0" eaLnBrk="1" latinLnBrk="0" hangingPunct="1">
      <a:defRPr kumimoji="1" sz="1822" kern="1200">
        <a:solidFill>
          <a:schemeClr val="tx1"/>
        </a:solidFill>
        <a:latin typeface="+mn-lt"/>
        <a:ea typeface="+mn-ea"/>
        <a:cs typeface="+mn-cs"/>
      </a:defRPr>
    </a:lvl5pPr>
    <a:lvl6pPr marL="2314699" algn="l" defTabSz="925880" rtl="0" eaLnBrk="1" latinLnBrk="0" hangingPunct="1">
      <a:defRPr kumimoji="1" sz="1822" kern="1200">
        <a:solidFill>
          <a:schemeClr val="tx1"/>
        </a:solidFill>
        <a:latin typeface="+mn-lt"/>
        <a:ea typeface="+mn-ea"/>
        <a:cs typeface="+mn-cs"/>
      </a:defRPr>
    </a:lvl6pPr>
    <a:lvl7pPr marL="2777640" algn="l" defTabSz="925880" rtl="0" eaLnBrk="1" latinLnBrk="0" hangingPunct="1">
      <a:defRPr kumimoji="1" sz="1822" kern="1200">
        <a:solidFill>
          <a:schemeClr val="tx1"/>
        </a:solidFill>
        <a:latin typeface="+mn-lt"/>
        <a:ea typeface="+mn-ea"/>
        <a:cs typeface="+mn-cs"/>
      </a:defRPr>
    </a:lvl7pPr>
    <a:lvl8pPr marL="3240579" algn="l" defTabSz="925880" rtl="0" eaLnBrk="1" latinLnBrk="0" hangingPunct="1">
      <a:defRPr kumimoji="1" sz="1822" kern="1200">
        <a:solidFill>
          <a:schemeClr val="tx1"/>
        </a:solidFill>
        <a:latin typeface="+mn-lt"/>
        <a:ea typeface="+mn-ea"/>
        <a:cs typeface="+mn-cs"/>
      </a:defRPr>
    </a:lvl8pPr>
    <a:lvl9pPr marL="3703519" algn="l" defTabSz="925880" rtl="0" eaLnBrk="1" latinLnBrk="0" hangingPunct="1">
      <a:defRPr kumimoji="1" sz="182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izumi" initials="k" lastIdx="4" clrIdx="0"/>
  <p:cmAuthor id="2" name="sinzai247" initials="s" lastIdx="26" clrIdx="1">
    <p:extLst>
      <p:ext uri="{19B8F6BF-5375-455C-9EA6-DF929625EA0E}">
        <p15:presenceInfo xmlns:p15="http://schemas.microsoft.com/office/powerpoint/2012/main" userId="S-1-5-21-1408734244-4148833812-959966901-4687" providerId="AD"/>
      </p:ext>
    </p:extLst>
  </p:cmAuthor>
  <p:cmAuthor id="3" name="小松 夢希子" initials="小松" lastIdx="12" clrIdx="2">
    <p:extLst>
      <p:ext uri="{19B8F6BF-5375-455C-9EA6-DF929625EA0E}">
        <p15:presenceInfo xmlns:p15="http://schemas.microsoft.com/office/powerpoint/2012/main" userId="S-1-5-21-119559289-308561185-1852903728-15642" providerId="AD"/>
      </p:ext>
    </p:extLst>
  </p:cmAuthor>
  <p:cmAuthor id="4" name="sinzai245" initials="s" lastIdx="1" clrIdx="3">
    <p:extLst>
      <p:ext uri="{19B8F6BF-5375-455C-9EA6-DF929625EA0E}">
        <p15:presenceInfo xmlns:p15="http://schemas.microsoft.com/office/powerpoint/2012/main" userId="S-1-5-21-1408734244-4148833812-959966901-46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6785C1"/>
    <a:srgbClr val="000000"/>
    <a:srgbClr val="CCECFF"/>
    <a:srgbClr val="FFFFFF"/>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847730-F019-4D3F-932F-BE64580697F0}" v="8" dt="2025-07-18T07:23:38.35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98" autoAdjust="0"/>
    <p:restoredTop sz="94424" autoAdjust="0"/>
  </p:normalViewPr>
  <p:slideViewPr>
    <p:cSldViewPr snapToGrid="0" snapToObjects="1">
      <p:cViewPr varScale="1">
        <p:scale>
          <a:sx n="107" d="100"/>
          <a:sy n="107" d="100"/>
        </p:scale>
        <p:origin x="1818" y="102"/>
      </p:cViewPr>
      <p:guideLst>
        <p:guide orient="horz" pos="2137"/>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0" d="100"/>
          <a:sy n="90" d="100"/>
        </p:scale>
        <p:origin x="369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1.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3DDF4258-8B54-E846-A716-B40C4AB7CB0A}" type="slidenum">
              <a:rPr kumimoji="1" lang="ja-JP" altLang="en-US" smtClean="0"/>
              <a:t>‹#›</a:t>
            </a:fld>
            <a:endParaRPr kumimoji="1" lang="ja-JP" altLang="en-US"/>
          </a:p>
        </p:txBody>
      </p:sp>
    </p:spTree>
    <p:extLst>
      <p:ext uri="{BB962C8B-B14F-4D97-AF65-F5344CB8AC3E}">
        <p14:creationId xmlns:p14="http://schemas.microsoft.com/office/powerpoint/2010/main" val="20603726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187B8588-1665-0A4A-AD47-68FFFFC620D1}" type="datetimeFigureOut">
              <a:rPr kumimoji="1" lang="ja-JP" altLang="en-US" smtClean="0"/>
              <a:t>2025/8/5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F9AAED7-EB68-B44B-A29A-E9CFE7A1147D}" type="slidenum">
              <a:rPr kumimoji="1" lang="ja-JP" altLang="en-US" smtClean="0"/>
              <a:t>‹#›</a:t>
            </a:fld>
            <a:endParaRPr kumimoji="1" lang="ja-JP" altLang="en-US"/>
          </a:p>
        </p:txBody>
      </p:sp>
    </p:spTree>
    <p:extLst>
      <p:ext uri="{BB962C8B-B14F-4D97-AF65-F5344CB8AC3E}">
        <p14:creationId xmlns:p14="http://schemas.microsoft.com/office/powerpoint/2010/main" val="241394081"/>
      </p:ext>
    </p:extLst>
  </p:cSld>
  <p:clrMap bg1="lt1" tx1="dk1" bg2="lt2" tx2="dk2" accent1="accent1" accent2="accent2" accent3="accent3" accent4="accent4" accent5="accent5" accent6="accent6" hlink="hlink" folHlink="folHlink"/>
  <p:notesStyle>
    <a:lvl1pPr marL="0" algn="l" defTabSz="925880" rtl="0" eaLnBrk="1" latinLnBrk="0" hangingPunct="1">
      <a:defRPr kumimoji="1" sz="1215" kern="1200">
        <a:solidFill>
          <a:schemeClr val="tx1"/>
        </a:solidFill>
        <a:latin typeface="+mn-lt"/>
        <a:ea typeface="+mn-ea"/>
        <a:cs typeface="+mn-cs"/>
      </a:defRPr>
    </a:lvl1pPr>
    <a:lvl2pPr marL="462940" algn="l" defTabSz="925880" rtl="0" eaLnBrk="1" latinLnBrk="0" hangingPunct="1">
      <a:defRPr kumimoji="1" sz="1215" kern="1200">
        <a:solidFill>
          <a:schemeClr val="tx1"/>
        </a:solidFill>
        <a:latin typeface="+mn-lt"/>
        <a:ea typeface="+mn-ea"/>
        <a:cs typeface="+mn-cs"/>
      </a:defRPr>
    </a:lvl2pPr>
    <a:lvl3pPr marL="925880" algn="l" defTabSz="925880" rtl="0" eaLnBrk="1" latinLnBrk="0" hangingPunct="1">
      <a:defRPr kumimoji="1" sz="1215" kern="1200">
        <a:solidFill>
          <a:schemeClr val="tx1"/>
        </a:solidFill>
        <a:latin typeface="+mn-lt"/>
        <a:ea typeface="+mn-ea"/>
        <a:cs typeface="+mn-cs"/>
      </a:defRPr>
    </a:lvl3pPr>
    <a:lvl4pPr marL="1388820" algn="l" defTabSz="925880" rtl="0" eaLnBrk="1" latinLnBrk="0" hangingPunct="1">
      <a:defRPr kumimoji="1" sz="1215" kern="1200">
        <a:solidFill>
          <a:schemeClr val="tx1"/>
        </a:solidFill>
        <a:latin typeface="+mn-lt"/>
        <a:ea typeface="+mn-ea"/>
        <a:cs typeface="+mn-cs"/>
      </a:defRPr>
    </a:lvl4pPr>
    <a:lvl5pPr marL="1851759" algn="l" defTabSz="925880" rtl="0" eaLnBrk="1" latinLnBrk="0" hangingPunct="1">
      <a:defRPr kumimoji="1" sz="1215" kern="1200">
        <a:solidFill>
          <a:schemeClr val="tx1"/>
        </a:solidFill>
        <a:latin typeface="+mn-lt"/>
        <a:ea typeface="+mn-ea"/>
        <a:cs typeface="+mn-cs"/>
      </a:defRPr>
    </a:lvl5pPr>
    <a:lvl6pPr marL="2314699" algn="l" defTabSz="925880" rtl="0" eaLnBrk="1" latinLnBrk="0" hangingPunct="1">
      <a:defRPr kumimoji="1" sz="1215" kern="1200">
        <a:solidFill>
          <a:schemeClr val="tx1"/>
        </a:solidFill>
        <a:latin typeface="+mn-lt"/>
        <a:ea typeface="+mn-ea"/>
        <a:cs typeface="+mn-cs"/>
      </a:defRPr>
    </a:lvl6pPr>
    <a:lvl7pPr marL="2777640" algn="l" defTabSz="925880" rtl="0" eaLnBrk="1" latinLnBrk="0" hangingPunct="1">
      <a:defRPr kumimoji="1" sz="1215" kern="1200">
        <a:solidFill>
          <a:schemeClr val="tx1"/>
        </a:solidFill>
        <a:latin typeface="+mn-lt"/>
        <a:ea typeface="+mn-ea"/>
        <a:cs typeface="+mn-cs"/>
      </a:defRPr>
    </a:lvl7pPr>
    <a:lvl8pPr marL="3240579" algn="l" defTabSz="925880" rtl="0" eaLnBrk="1" latinLnBrk="0" hangingPunct="1">
      <a:defRPr kumimoji="1" sz="1215" kern="1200">
        <a:solidFill>
          <a:schemeClr val="tx1"/>
        </a:solidFill>
        <a:latin typeface="+mn-lt"/>
        <a:ea typeface="+mn-ea"/>
        <a:cs typeface="+mn-cs"/>
      </a:defRPr>
    </a:lvl8pPr>
    <a:lvl9pPr marL="3703519" algn="l" defTabSz="925880" rtl="0" eaLnBrk="1" latinLnBrk="0" hangingPunct="1">
      <a:defRPr kumimoji="1" sz="1215"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A">
    <p:spTree>
      <p:nvGrpSpPr>
        <p:cNvPr id="1" name=""/>
        <p:cNvGrpSpPr/>
        <p:nvPr/>
      </p:nvGrpSpPr>
      <p:grpSpPr>
        <a:xfrm>
          <a:off x="0" y="0"/>
          <a:ext cx="0" cy="0"/>
          <a:chOff x="0" y="0"/>
          <a:chExt cx="0" cy="0"/>
        </a:xfrm>
      </p:grpSpPr>
      <p:pic>
        <p:nvPicPr>
          <p:cNvPr id="2" name="図 1"/>
          <p:cNvPicPr>
            <a:picLocks noChangeAspect="1"/>
          </p:cNvPicPr>
          <p:nvPr userDrawn="1"/>
        </p:nvPicPr>
        <p:blipFill rotWithShape="1">
          <a:blip r:embed="rId2" cstate="email">
            <a:extLst>
              <a:ext uri="{28A0092B-C50C-407E-A947-70E740481C1C}">
                <a14:useLocalDpi xmlns:a14="http://schemas.microsoft.com/office/drawing/2010/main"/>
              </a:ext>
            </a:extLst>
          </a:blip>
          <a:srcRect r="18955"/>
          <a:stretch/>
        </p:blipFill>
        <p:spPr>
          <a:xfrm>
            <a:off x="1" y="0"/>
            <a:ext cx="9905999" cy="6868800"/>
          </a:xfrm>
          <a:prstGeom prst="rect">
            <a:avLst/>
          </a:prstGeom>
        </p:spPr>
      </p:pic>
      <p:sp>
        <p:nvSpPr>
          <p:cNvPr id="11" name="正方形/長方形 10"/>
          <p:cNvSpPr/>
          <p:nvPr userDrawn="1"/>
        </p:nvSpPr>
        <p:spPr>
          <a:xfrm>
            <a:off x="1" y="4714043"/>
            <a:ext cx="9906000" cy="2154757"/>
          </a:xfrm>
          <a:prstGeom prst="rect">
            <a:avLst/>
          </a:prstGeom>
          <a:solidFill>
            <a:srgbClr val="6785C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b="0" i="0" dirty="0">
              <a:latin typeface="HGPGothicE" charset="-128"/>
              <a:ea typeface="HGPGothicE" charset="-128"/>
            </a:endParaRPr>
          </a:p>
        </p:txBody>
      </p:sp>
      <p:pic>
        <p:nvPicPr>
          <p:cNvPr id="13" name="図 12"/>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421200"/>
            <a:ext cx="3575998" cy="6436801"/>
          </a:xfrm>
          <a:prstGeom prst="rect">
            <a:avLst/>
          </a:prstGeom>
        </p:spPr>
      </p:pic>
      <p:sp>
        <p:nvSpPr>
          <p:cNvPr id="15" name="タイトル 1"/>
          <p:cNvSpPr>
            <a:spLocks noGrp="1"/>
          </p:cNvSpPr>
          <p:nvPr>
            <p:ph type="title" hasCustomPrompt="1"/>
          </p:nvPr>
        </p:nvSpPr>
        <p:spPr>
          <a:xfrm>
            <a:off x="2207568" y="4810096"/>
            <a:ext cx="7642112" cy="988424"/>
          </a:xfrm>
          <a:prstGeom prst="rect">
            <a:avLst/>
          </a:prstGeom>
          <a:effectLst/>
        </p:spPr>
        <p:txBody>
          <a:bodyPr anchor="t">
            <a:normAutofit/>
          </a:bodyPr>
          <a:lstStyle>
            <a:lvl1pPr>
              <a:defRPr lang="ja-JP" altLang="en-US" sz="2400" b="1" spc="0" dirty="0" smtClean="0">
                <a:solidFill>
                  <a:srgbClr val="FFFFFF"/>
                </a:solidFill>
                <a:latin typeface="Meiryo UI" panose="020B0604030504040204" pitchFamily="50" charset="-128"/>
                <a:ea typeface="Meiryo UI" panose="020B0604030504040204" pitchFamily="50" charset="-128"/>
              </a:defRPr>
            </a:lvl1pPr>
          </a:lstStyle>
          <a:p>
            <a:pPr marL="0" lvl="0" indent="0" fontAlgn="ctr">
              <a:spcBef>
                <a:spcPts val="0"/>
              </a:spcBef>
              <a:buFont typeface="Arial" pitchFamily="34" charset="0"/>
              <a:buNone/>
            </a:pPr>
            <a:r>
              <a:rPr kumimoji="1" lang="ja-JP" altLang="en-US" dirty="0"/>
              <a:t>［タイトル］</a:t>
            </a:r>
          </a:p>
        </p:txBody>
      </p:sp>
      <p:sp>
        <p:nvSpPr>
          <p:cNvPr id="17" name="TextBox 12"/>
          <p:cNvSpPr txBox="1"/>
          <p:nvPr userDrawn="1"/>
        </p:nvSpPr>
        <p:spPr>
          <a:xfrm>
            <a:off x="6283569" y="6724937"/>
            <a:ext cx="3566111" cy="123111"/>
          </a:xfrm>
          <a:prstGeom prst="rect">
            <a:avLst/>
          </a:prstGeom>
          <a:noFill/>
        </p:spPr>
        <p:txBody>
          <a:bodyPr wrap="square" tIns="0" bIns="0">
            <a:spAutoFit/>
          </a:bodyPr>
          <a:lstStyle/>
          <a:p>
            <a:pPr marL="0" marR="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rPr>
              <a:t>© 2024 </a:t>
            </a:r>
            <a:r>
              <a:rPr kumimoji="0" lang="en-US" altLang="ja-JP" sz="800" b="0" i="0" dirty="0">
                <a:solidFill>
                  <a:srgbClr val="FFFFFF"/>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pic>
        <p:nvPicPr>
          <p:cNvPr id="18" name="図 17">
            <a:extLst>
              <a:ext uri="{FF2B5EF4-FFF2-40B4-BE49-F238E27FC236}">
                <a16:creationId xmlns:a16="http://schemas.microsoft.com/office/drawing/2014/main" id="{947A7B74-48AA-304D-8A41-3EA692EE5241}"/>
              </a:ext>
            </a:extLst>
          </p:cNvPr>
          <p:cNvPicPr>
            <a:picLocks noChangeAspect="1"/>
          </p:cNvPicPr>
          <p:nvPr userDrawn="1"/>
        </p:nvPicPr>
        <p:blipFill>
          <a:blip r:embed="rId4"/>
          <a:stretch>
            <a:fillRect/>
          </a:stretch>
        </p:blipFill>
        <p:spPr>
          <a:xfrm>
            <a:off x="7007803" y="240668"/>
            <a:ext cx="2635200" cy="902800"/>
          </a:xfrm>
          <a:prstGeom prst="rect">
            <a:avLst/>
          </a:prstGeom>
        </p:spPr>
      </p:pic>
    </p:spTree>
    <p:extLst>
      <p:ext uri="{BB962C8B-B14F-4D97-AF65-F5344CB8AC3E}">
        <p14:creationId xmlns:p14="http://schemas.microsoft.com/office/powerpoint/2010/main" val="1063606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裏表紙A">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ACADA7E2-D9D3-BC40-8FC4-799425A0472E}"/>
              </a:ext>
            </a:extLst>
          </p:cNvPr>
          <p:cNvPicPr>
            <a:picLocks noChangeAspect="1"/>
          </p:cNvPicPr>
          <p:nvPr userDrawn="1"/>
        </p:nvPicPr>
        <p:blipFill>
          <a:blip r:embed="rId2"/>
          <a:stretch>
            <a:fillRect/>
          </a:stretch>
        </p:blipFill>
        <p:spPr>
          <a:xfrm>
            <a:off x="2890200" y="2715950"/>
            <a:ext cx="4125600" cy="1413400"/>
          </a:xfrm>
          <a:prstGeom prst="rect">
            <a:avLst/>
          </a:prstGeom>
        </p:spPr>
      </p:pic>
      <p:sp>
        <p:nvSpPr>
          <p:cNvPr id="4" name="TextBox 12"/>
          <p:cNvSpPr txBox="1"/>
          <p:nvPr userDrawn="1"/>
        </p:nvSpPr>
        <p:spPr>
          <a:xfrm>
            <a:off x="6236677" y="6580944"/>
            <a:ext cx="3566111" cy="123111"/>
          </a:xfrm>
          <a:prstGeom prst="rect">
            <a:avLst/>
          </a:prstGeom>
          <a:noFill/>
        </p:spPr>
        <p:txBody>
          <a:bodyPr wrap="square" tIns="0" bIns="0">
            <a:spAutoFit/>
          </a:bodyPr>
          <a:lstStyle/>
          <a:p>
            <a:pPr marL="0" marR="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rPr>
              <a:t>© 2024 </a:t>
            </a:r>
            <a:r>
              <a:rPr kumimoji="0" lang="en-US" altLang="ja-JP" sz="800" b="0" i="0" dirty="0">
                <a:solidFill>
                  <a:schemeClr val="bg1"/>
                </a:solidFill>
                <a:latin typeface="HGPGothicE" charset="-128"/>
                <a:ea typeface="HGPGothicE" charset="-128"/>
                <a:cs typeface="Meiryo UI" pitchFamily="50" charset="-128"/>
              </a:rPr>
              <a:t>NTT DATA INSTITUTE OF MANAGEMENT CONSULTING, Inc.</a:t>
            </a:r>
            <a:endPar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endParaRPr>
          </a:p>
        </p:txBody>
      </p:sp>
    </p:spTree>
    <p:extLst>
      <p:ext uri="{BB962C8B-B14F-4D97-AF65-F5344CB8AC3E}">
        <p14:creationId xmlns:p14="http://schemas.microsoft.com/office/powerpoint/2010/main" val="273770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裏表紙B">
    <p:bg>
      <p:bgPr>
        <a:solidFill>
          <a:srgbClr val="1C1C1C"/>
        </a:solidFill>
        <a:effectLst/>
      </p:bgPr>
    </p:bg>
    <p:spTree>
      <p:nvGrpSpPr>
        <p:cNvPr id="1" name=""/>
        <p:cNvGrpSpPr/>
        <p:nvPr/>
      </p:nvGrpSpPr>
      <p:grpSpPr>
        <a:xfrm>
          <a:off x="0" y="0"/>
          <a:ext cx="0" cy="0"/>
          <a:chOff x="0" y="0"/>
          <a:chExt cx="0" cy="0"/>
        </a:xfrm>
      </p:grpSpPr>
      <p:pic>
        <p:nvPicPr>
          <p:cNvPr id="4" name="図 12">
            <a:extLst>
              <a:ext uri="{FF2B5EF4-FFF2-40B4-BE49-F238E27FC236}">
                <a16:creationId xmlns:a16="http://schemas.microsoft.com/office/drawing/2014/main" id="{97CA28FC-98C8-42DD-9BDF-1E0E15F6619A}"/>
              </a:ext>
            </a:extLst>
          </p:cNvPr>
          <p:cNvPicPr>
            <a:picLocks noChangeAspect="1"/>
          </p:cNvPicPr>
          <p:nvPr userDrawn="1"/>
        </p:nvPicPr>
        <p:blipFill>
          <a:blip r:embed="rId2"/>
          <a:stretch>
            <a:fillRect/>
          </a:stretch>
        </p:blipFill>
        <p:spPr>
          <a:xfrm>
            <a:off x="2889500" y="2720338"/>
            <a:ext cx="4127000" cy="1417323"/>
          </a:xfrm>
          <a:prstGeom prst="rect">
            <a:avLst/>
          </a:prstGeom>
        </p:spPr>
      </p:pic>
      <p:sp>
        <p:nvSpPr>
          <p:cNvPr id="6" name="TextBox 12"/>
          <p:cNvSpPr txBox="1"/>
          <p:nvPr userDrawn="1"/>
        </p:nvSpPr>
        <p:spPr>
          <a:xfrm>
            <a:off x="6236677" y="6580944"/>
            <a:ext cx="3566111" cy="123111"/>
          </a:xfrm>
          <a:prstGeom prst="rect">
            <a:avLst/>
          </a:prstGeom>
          <a:noFill/>
        </p:spPr>
        <p:txBody>
          <a:bodyPr wrap="square" tIns="0" bIns="0">
            <a:spAutoFit/>
          </a:bodyPr>
          <a:lstStyle/>
          <a:p>
            <a:pPr marL="0" marR="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rPr>
              <a:t>© 2024 </a:t>
            </a:r>
            <a:r>
              <a:rPr kumimoji="0" lang="en-US" altLang="ja-JP" sz="800" b="0" i="0" dirty="0">
                <a:solidFill>
                  <a:schemeClr val="tx1"/>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spTree>
    <p:extLst>
      <p:ext uri="{BB962C8B-B14F-4D97-AF65-F5344CB8AC3E}">
        <p14:creationId xmlns:p14="http://schemas.microsoft.com/office/powerpoint/2010/main" val="2128319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0B59273-882A-433C-B582-85C04F42BD6A}" type="datetimeFigureOut">
              <a:rPr kumimoji="1" lang="ja-JP" altLang="en-US" smtClean="0"/>
              <a:t>2025/8/5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8CB5E5-8BD3-4789-B5C8-142097587E21}" type="slidenum">
              <a:rPr kumimoji="1" lang="ja-JP" altLang="en-US" smtClean="0"/>
              <a:t>‹#›</a:t>
            </a:fld>
            <a:endParaRPr kumimoji="1" lang="ja-JP" altLang="en-US"/>
          </a:p>
        </p:txBody>
      </p:sp>
    </p:spTree>
    <p:extLst>
      <p:ext uri="{BB962C8B-B14F-4D97-AF65-F5344CB8AC3E}">
        <p14:creationId xmlns:p14="http://schemas.microsoft.com/office/powerpoint/2010/main" val="842993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0B59273-882A-433C-B582-85C04F42BD6A}" type="datetimeFigureOut">
              <a:rPr kumimoji="1" lang="ja-JP" altLang="en-US" smtClean="0"/>
              <a:t>2025/8/5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8CB5E5-8BD3-4789-B5C8-142097587E21}" type="slidenum">
              <a:rPr kumimoji="1" lang="ja-JP" altLang="en-US" smtClean="0"/>
              <a:t>‹#›</a:t>
            </a:fld>
            <a:endParaRPr kumimoji="1" lang="ja-JP" altLang="en-US"/>
          </a:p>
        </p:txBody>
      </p:sp>
    </p:spTree>
    <p:extLst>
      <p:ext uri="{BB962C8B-B14F-4D97-AF65-F5344CB8AC3E}">
        <p14:creationId xmlns:p14="http://schemas.microsoft.com/office/powerpoint/2010/main" val="912485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0B59273-882A-433C-B582-85C04F42BD6A}" type="datetimeFigureOut">
              <a:rPr kumimoji="1" lang="ja-JP" altLang="en-US" smtClean="0"/>
              <a:t>2025/8/5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8CB5E5-8BD3-4789-B5C8-142097587E21}" type="slidenum">
              <a:rPr kumimoji="1" lang="ja-JP" altLang="en-US" smtClean="0"/>
              <a:t>‹#›</a:t>
            </a:fld>
            <a:endParaRPr kumimoji="1" lang="ja-JP" altLang="en-US"/>
          </a:p>
        </p:txBody>
      </p:sp>
    </p:spTree>
    <p:extLst>
      <p:ext uri="{BB962C8B-B14F-4D97-AF65-F5344CB8AC3E}">
        <p14:creationId xmlns:p14="http://schemas.microsoft.com/office/powerpoint/2010/main" val="617049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0B59273-882A-433C-B582-85C04F42BD6A}" type="datetimeFigureOut">
              <a:rPr kumimoji="1" lang="ja-JP" altLang="en-US" smtClean="0"/>
              <a:t>2025/8/5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8CB5E5-8BD3-4789-B5C8-142097587E21}" type="slidenum">
              <a:rPr kumimoji="1" lang="ja-JP" altLang="en-US" smtClean="0"/>
              <a:t>‹#›</a:t>
            </a:fld>
            <a:endParaRPr kumimoji="1" lang="ja-JP" altLang="en-US"/>
          </a:p>
        </p:txBody>
      </p:sp>
    </p:spTree>
    <p:extLst>
      <p:ext uri="{BB962C8B-B14F-4D97-AF65-F5344CB8AC3E}">
        <p14:creationId xmlns:p14="http://schemas.microsoft.com/office/powerpoint/2010/main" val="42091644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0B59273-882A-433C-B582-85C04F42BD6A}" type="datetimeFigureOut">
              <a:rPr kumimoji="1" lang="ja-JP" altLang="en-US" smtClean="0"/>
              <a:t>2025/8/5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A8CB5E5-8BD3-4789-B5C8-142097587E21}" type="slidenum">
              <a:rPr kumimoji="1" lang="ja-JP" altLang="en-US" smtClean="0"/>
              <a:t>‹#›</a:t>
            </a:fld>
            <a:endParaRPr kumimoji="1" lang="ja-JP" altLang="en-US"/>
          </a:p>
        </p:txBody>
      </p:sp>
    </p:spTree>
    <p:extLst>
      <p:ext uri="{BB962C8B-B14F-4D97-AF65-F5344CB8AC3E}">
        <p14:creationId xmlns:p14="http://schemas.microsoft.com/office/powerpoint/2010/main" val="35024645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B59273-882A-433C-B582-85C04F42BD6A}" type="datetimeFigureOut">
              <a:rPr kumimoji="1" lang="ja-JP" altLang="en-US" smtClean="0"/>
              <a:t>2025/8/5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A8CB5E5-8BD3-4789-B5C8-142097587E21}" type="slidenum">
              <a:rPr kumimoji="1" lang="ja-JP" altLang="en-US" smtClean="0"/>
              <a:t>‹#›</a:t>
            </a:fld>
            <a:endParaRPr kumimoji="1" lang="ja-JP" altLang="en-US"/>
          </a:p>
        </p:txBody>
      </p:sp>
    </p:spTree>
    <p:extLst>
      <p:ext uri="{BB962C8B-B14F-4D97-AF65-F5344CB8AC3E}">
        <p14:creationId xmlns:p14="http://schemas.microsoft.com/office/powerpoint/2010/main" val="18896340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0B59273-882A-433C-B582-85C04F42BD6A}" type="datetimeFigureOut">
              <a:rPr kumimoji="1" lang="ja-JP" altLang="en-US" smtClean="0"/>
              <a:t>2025/8/5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A8CB5E5-8BD3-4789-B5C8-142097587E21}" type="slidenum">
              <a:rPr kumimoji="1" lang="ja-JP" altLang="en-US" smtClean="0"/>
              <a:t>‹#›</a:t>
            </a:fld>
            <a:endParaRPr kumimoji="1" lang="ja-JP" altLang="en-US"/>
          </a:p>
        </p:txBody>
      </p:sp>
    </p:spTree>
    <p:extLst>
      <p:ext uri="{BB962C8B-B14F-4D97-AF65-F5344CB8AC3E}">
        <p14:creationId xmlns:p14="http://schemas.microsoft.com/office/powerpoint/2010/main" val="36604469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0B59273-882A-433C-B582-85C04F42BD6A}" type="datetimeFigureOut">
              <a:rPr kumimoji="1" lang="ja-JP" altLang="en-US" smtClean="0"/>
              <a:t>2025/8/5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8CB5E5-8BD3-4789-B5C8-142097587E21}" type="slidenum">
              <a:rPr kumimoji="1" lang="ja-JP" altLang="en-US" smtClean="0"/>
              <a:t>‹#›</a:t>
            </a:fld>
            <a:endParaRPr kumimoji="1" lang="ja-JP" altLang="en-US"/>
          </a:p>
        </p:txBody>
      </p:sp>
    </p:spTree>
    <p:extLst>
      <p:ext uri="{BB962C8B-B14F-4D97-AF65-F5344CB8AC3E}">
        <p14:creationId xmlns:p14="http://schemas.microsoft.com/office/powerpoint/2010/main" val="3438740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表紙B">
    <p:spTree>
      <p:nvGrpSpPr>
        <p:cNvPr id="1" name=""/>
        <p:cNvGrpSpPr/>
        <p:nvPr/>
      </p:nvGrpSpPr>
      <p:grpSpPr>
        <a:xfrm>
          <a:off x="0" y="0"/>
          <a:ext cx="0" cy="0"/>
          <a:chOff x="0" y="0"/>
          <a:chExt cx="0" cy="0"/>
        </a:xfrm>
      </p:grpSpPr>
      <p:sp>
        <p:nvSpPr>
          <p:cNvPr id="11" name="正方形/長方形 10"/>
          <p:cNvSpPr/>
          <p:nvPr userDrawn="1"/>
        </p:nvSpPr>
        <p:spPr>
          <a:xfrm>
            <a:off x="1" y="4714043"/>
            <a:ext cx="9906000" cy="215475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b="0" i="0" dirty="0">
              <a:latin typeface="Meiryo UI" panose="020B0604030504040204" pitchFamily="50" charset="-128"/>
              <a:ea typeface="Meiryo UI" panose="020B0604030504040204" pitchFamily="50" charset="-128"/>
            </a:endParaRPr>
          </a:p>
        </p:txBody>
      </p:sp>
      <p:pic>
        <p:nvPicPr>
          <p:cNvPr id="13" name="図 12"/>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421200"/>
            <a:ext cx="3575998" cy="6436801"/>
          </a:xfrm>
          <a:prstGeom prst="rect">
            <a:avLst/>
          </a:prstGeom>
        </p:spPr>
      </p:pic>
      <p:sp>
        <p:nvSpPr>
          <p:cNvPr id="12" name="タイトル 1"/>
          <p:cNvSpPr>
            <a:spLocks noGrp="1"/>
          </p:cNvSpPr>
          <p:nvPr>
            <p:ph type="title" hasCustomPrompt="1"/>
          </p:nvPr>
        </p:nvSpPr>
        <p:spPr>
          <a:xfrm>
            <a:off x="2207568" y="4810096"/>
            <a:ext cx="7642112" cy="988424"/>
          </a:xfrm>
          <a:prstGeom prst="rect">
            <a:avLst/>
          </a:prstGeom>
          <a:effectLst/>
        </p:spPr>
        <p:txBody>
          <a:bodyPr anchor="t">
            <a:normAutofit/>
          </a:bodyPr>
          <a:lstStyle>
            <a:lvl1pPr>
              <a:defRPr lang="ja-JP" altLang="en-US" sz="2400" b="1" spc="0" dirty="0" smtClean="0">
                <a:solidFill>
                  <a:srgbClr val="FFFFFF"/>
                </a:solidFill>
                <a:latin typeface="Meiryo UI" panose="020B0604030504040204" pitchFamily="50" charset="-128"/>
                <a:ea typeface="Meiryo UI" panose="020B0604030504040204" pitchFamily="50" charset="-128"/>
              </a:defRPr>
            </a:lvl1pPr>
          </a:lstStyle>
          <a:p>
            <a:pPr marL="0" lvl="0" indent="0" fontAlgn="ctr">
              <a:spcBef>
                <a:spcPts val="0"/>
              </a:spcBef>
              <a:buFont typeface="Arial" pitchFamily="34" charset="0"/>
              <a:buNone/>
            </a:pPr>
            <a:r>
              <a:rPr kumimoji="1" lang="ja-JP" altLang="en-US" dirty="0"/>
              <a:t>［タイトル］</a:t>
            </a:r>
          </a:p>
        </p:txBody>
      </p:sp>
      <p:pic>
        <p:nvPicPr>
          <p:cNvPr id="16" name="図 15">
            <a:extLst>
              <a:ext uri="{FF2B5EF4-FFF2-40B4-BE49-F238E27FC236}">
                <a16:creationId xmlns:a16="http://schemas.microsoft.com/office/drawing/2014/main" id="{A6047BE2-75E4-8743-8BCD-19E0EC5A22EE}"/>
              </a:ext>
            </a:extLst>
          </p:cNvPr>
          <p:cNvPicPr>
            <a:picLocks noChangeAspect="1"/>
          </p:cNvPicPr>
          <p:nvPr userDrawn="1"/>
        </p:nvPicPr>
        <p:blipFill>
          <a:blip r:embed="rId3"/>
          <a:stretch>
            <a:fillRect/>
          </a:stretch>
        </p:blipFill>
        <p:spPr>
          <a:xfrm>
            <a:off x="7064375" y="254000"/>
            <a:ext cx="2635200" cy="902800"/>
          </a:xfrm>
          <a:prstGeom prst="rect">
            <a:avLst/>
          </a:prstGeom>
        </p:spPr>
      </p:pic>
      <p:sp>
        <p:nvSpPr>
          <p:cNvPr id="7" name="TextBox 12"/>
          <p:cNvSpPr txBox="1"/>
          <p:nvPr userDrawn="1"/>
        </p:nvSpPr>
        <p:spPr>
          <a:xfrm>
            <a:off x="6283569" y="6724937"/>
            <a:ext cx="3566111" cy="123111"/>
          </a:xfrm>
          <a:prstGeom prst="rect">
            <a:avLst/>
          </a:prstGeom>
          <a:noFill/>
        </p:spPr>
        <p:txBody>
          <a:bodyPr wrap="square" tIns="0" bIns="0">
            <a:spAutoFit/>
          </a:bodyPr>
          <a:lstStyle/>
          <a:p>
            <a:pPr marL="0" marR="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rPr>
              <a:t>© 2024 </a:t>
            </a:r>
            <a:r>
              <a:rPr kumimoji="0" lang="en-US" altLang="ja-JP" sz="800" b="0" i="0" dirty="0">
                <a:solidFill>
                  <a:srgbClr val="FFFFFF"/>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spTree>
    <p:extLst>
      <p:ext uri="{BB962C8B-B14F-4D97-AF65-F5344CB8AC3E}">
        <p14:creationId xmlns:p14="http://schemas.microsoft.com/office/powerpoint/2010/main" val="10666655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0B59273-882A-433C-B582-85C04F42BD6A}" type="datetimeFigureOut">
              <a:rPr kumimoji="1" lang="ja-JP" altLang="en-US" smtClean="0"/>
              <a:t>2025/8/5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8CB5E5-8BD3-4789-B5C8-142097587E21}" type="slidenum">
              <a:rPr kumimoji="1" lang="ja-JP" altLang="en-US" smtClean="0"/>
              <a:t>‹#›</a:t>
            </a:fld>
            <a:endParaRPr kumimoji="1" lang="ja-JP" altLang="en-US"/>
          </a:p>
        </p:txBody>
      </p:sp>
    </p:spTree>
    <p:extLst>
      <p:ext uri="{BB962C8B-B14F-4D97-AF65-F5344CB8AC3E}">
        <p14:creationId xmlns:p14="http://schemas.microsoft.com/office/powerpoint/2010/main" val="5364083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0B59273-882A-433C-B582-85C04F42BD6A}" type="datetimeFigureOut">
              <a:rPr kumimoji="1" lang="ja-JP" altLang="en-US" smtClean="0"/>
              <a:t>2025/8/5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8CB5E5-8BD3-4789-B5C8-142097587E21}" type="slidenum">
              <a:rPr kumimoji="1" lang="ja-JP" altLang="en-US" smtClean="0"/>
              <a:t>‹#›</a:t>
            </a:fld>
            <a:endParaRPr kumimoji="1" lang="ja-JP" altLang="en-US"/>
          </a:p>
        </p:txBody>
      </p:sp>
    </p:spTree>
    <p:extLst>
      <p:ext uri="{BB962C8B-B14F-4D97-AF65-F5344CB8AC3E}">
        <p14:creationId xmlns:p14="http://schemas.microsoft.com/office/powerpoint/2010/main" val="7827060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0B59273-882A-433C-B582-85C04F42BD6A}" type="datetimeFigureOut">
              <a:rPr kumimoji="1" lang="ja-JP" altLang="en-US" smtClean="0"/>
              <a:t>2025/8/5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8CB5E5-8BD3-4789-B5C8-142097587E21}" type="slidenum">
              <a:rPr kumimoji="1" lang="ja-JP" altLang="en-US" smtClean="0"/>
              <a:t>‹#›</a:t>
            </a:fld>
            <a:endParaRPr kumimoji="1" lang="ja-JP" altLang="en-US"/>
          </a:p>
        </p:txBody>
      </p:sp>
    </p:spTree>
    <p:extLst>
      <p:ext uri="{BB962C8B-B14F-4D97-AF65-F5344CB8AC3E}">
        <p14:creationId xmlns:p14="http://schemas.microsoft.com/office/powerpoint/2010/main" val="3696401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次A">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06ACBF3F-D8C8-49E5-AED6-9B2012FC0A11}"/>
              </a:ext>
            </a:extLst>
          </p:cNvPr>
          <p:cNvSpPr>
            <a:spLocks noGrp="1"/>
          </p:cNvSpPr>
          <p:nvPr>
            <p:ph type="body" sz="quarter" idx="11" hasCustomPrompt="1"/>
          </p:nvPr>
        </p:nvSpPr>
        <p:spPr>
          <a:xfrm>
            <a:off x="471488" y="908050"/>
            <a:ext cx="8946000" cy="5256000"/>
          </a:xfrm>
          <a:prstGeom prst="rect">
            <a:avLst/>
          </a:prstGeom>
        </p:spPr>
        <p:txBody>
          <a:bodyPr/>
          <a:lstStyle>
            <a:lvl1pPr marL="0" indent="0">
              <a:buNone/>
              <a:defRPr sz="2000">
                <a:solidFill>
                  <a:schemeClr val="bg1"/>
                </a:solidFill>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１．</a:t>
            </a:r>
            <a:endParaRPr kumimoji="1" lang="en-US" altLang="ja-JP" dirty="0"/>
          </a:p>
          <a:p>
            <a:pPr lvl="0"/>
            <a:r>
              <a:rPr kumimoji="1" lang="ja-JP" altLang="en-US" dirty="0"/>
              <a:t>２．</a:t>
            </a:r>
            <a:endParaRPr kumimoji="1" lang="en-US" altLang="ja-JP" dirty="0"/>
          </a:p>
          <a:p>
            <a:pPr lvl="0"/>
            <a:r>
              <a:rPr kumimoji="1" lang="ja-JP" altLang="en-US" dirty="0"/>
              <a:t>３．</a:t>
            </a:r>
            <a:endParaRPr kumimoji="1" lang="en-US" altLang="ja-JP" dirty="0"/>
          </a:p>
          <a:p>
            <a:pPr lvl="0"/>
            <a:r>
              <a:rPr kumimoji="1" lang="ja-JP" altLang="en-US" dirty="0"/>
              <a:t>４．</a:t>
            </a:r>
            <a:endParaRPr kumimoji="1" lang="en-US" altLang="ja-JP" dirty="0"/>
          </a:p>
          <a:p>
            <a:pPr lvl="0"/>
            <a:r>
              <a:rPr kumimoji="1" lang="ja-JP" altLang="en-US" dirty="0"/>
              <a:t>５．</a:t>
            </a:r>
            <a:endParaRPr kumimoji="1" lang="en-US" altLang="ja-JP" dirty="0"/>
          </a:p>
        </p:txBody>
      </p:sp>
      <p:sp>
        <p:nvSpPr>
          <p:cNvPr id="8" name="タイトル 1"/>
          <p:cNvSpPr>
            <a:spLocks noGrp="1"/>
          </p:cNvSpPr>
          <p:nvPr>
            <p:ph type="title" hasCustomPrompt="1"/>
          </p:nvPr>
        </p:nvSpPr>
        <p:spPr>
          <a:xfrm>
            <a:off x="172186" y="2902"/>
            <a:ext cx="9578639" cy="730799"/>
          </a:xfrm>
          <a:prstGeom prst="rect">
            <a:avLst/>
          </a:prstGeom>
        </p:spPr>
        <p:txBody>
          <a:bodyPr tIns="108000" anchor="ctr" anchorCtr="0">
            <a:normAutofit/>
          </a:bodyPr>
          <a:lstStyle>
            <a:lvl1pPr>
              <a:defRPr lang="ja-JP" altLang="en-US" sz="2400" b="1" spc="0" dirty="0" smtClean="0">
                <a:solidFill>
                  <a:schemeClr val="bg1"/>
                </a:solidFill>
                <a:latin typeface="Meiryo UI" panose="020B0604030504040204" pitchFamily="50" charset="-128"/>
                <a:ea typeface="Meiryo UI" panose="020B0604030504040204" pitchFamily="50" charset="-128"/>
                <a:cs typeface="Arial"/>
              </a:defRPr>
            </a:lvl1pPr>
          </a:lstStyle>
          <a:p>
            <a:pPr marL="226468" marR="0" lvl="0" indent="-226468" defTabSz="609555" latinLnBrk="0">
              <a:lnSpc>
                <a:spcPct val="100000"/>
              </a:lnSpc>
              <a:spcBef>
                <a:spcPct val="20000"/>
              </a:spcBef>
              <a:buClrTx/>
              <a:buSzTx/>
              <a:buFont typeface="+mj-lt"/>
              <a:buNone/>
              <a:tabLst/>
            </a:pPr>
            <a:r>
              <a:rPr kumimoji="1" lang="ja-JP" altLang="en-US" dirty="0"/>
              <a:t>［目次］</a:t>
            </a:r>
          </a:p>
        </p:txBody>
      </p:sp>
      <p:pic>
        <p:nvPicPr>
          <p:cNvPr id="6" name="図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5711" y="6486264"/>
            <a:ext cx="1159714" cy="295200"/>
          </a:xfrm>
          <a:prstGeom prst="rect">
            <a:avLst/>
          </a:prstGeom>
        </p:spPr>
      </p:pic>
      <p:sp>
        <p:nvSpPr>
          <p:cNvPr id="7" name="TextBox 16"/>
          <p:cNvSpPr txBox="1"/>
          <p:nvPr userDrawn="1"/>
        </p:nvSpPr>
        <p:spPr>
          <a:xfrm>
            <a:off x="4680937"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rgbClr val="000000"/>
                </a:solidFill>
                <a:latin typeface="Meiryo UI" panose="020B0604030504040204" pitchFamily="50" charset="-128"/>
                <a:ea typeface="Meiryo UI" panose="020B0604030504040204" pitchFamily="50" charset="-128"/>
                <a:cs typeface="HGPGothicE" charset="-128"/>
              </a:rPr>
              <a:pPr algn="ctr" fontAlgn="auto">
                <a:spcBef>
                  <a:spcPts val="0"/>
                </a:spcBef>
                <a:spcAft>
                  <a:spcPts val="0"/>
                </a:spcAft>
                <a:defRPr/>
              </a:pPr>
              <a:t>‹#›</a:t>
            </a:fld>
            <a:endParaRPr lang="en-US" sz="1200" b="0" i="0" dirty="0">
              <a:solidFill>
                <a:srgbClr val="000000"/>
              </a:solidFill>
              <a:latin typeface="Meiryo UI" panose="020B0604030504040204" pitchFamily="50" charset="-128"/>
              <a:ea typeface="Meiryo UI" panose="020B0604030504040204" pitchFamily="50" charset="-128"/>
              <a:cs typeface="HGPGothicE" charset="-128"/>
            </a:endParaRPr>
          </a:p>
        </p:txBody>
      </p:sp>
      <p:sp>
        <p:nvSpPr>
          <p:cNvPr id="9" name="TextBox 12"/>
          <p:cNvSpPr txBox="1"/>
          <p:nvPr userDrawn="1"/>
        </p:nvSpPr>
        <p:spPr>
          <a:xfrm>
            <a:off x="1582615" y="6551483"/>
            <a:ext cx="3212123" cy="123111"/>
          </a:xfrm>
          <a:prstGeom prst="rect">
            <a:avLst/>
          </a:prstGeom>
          <a:noFill/>
        </p:spPr>
        <p:txBody>
          <a:bodyPr wrap="square" tIns="0" bIns="0">
            <a:spAutoFit/>
          </a:bodyPr>
          <a:lstStyle/>
          <a:p>
            <a:pPr marL="0" marR="0" lvl="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rPr>
              <a:t>© 2024 </a:t>
            </a:r>
            <a:r>
              <a:rPr kumimoji="0" lang="en-US" altLang="ja-JP" sz="800" b="0" i="0" dirty="0">
                <a:solidFill>
                  <a:schemeClr val="bg1"/>
                </a:solidFill>
                <a:latin typeface="HGPGothicE" charset="-128"/>
                <a:ea typeface="HGPGothicE" charset="-128"/>
                <a:cs typeface="Meiryo UI" pitchFamily="50" charset="-128"/>
              </a:rPr>
              <a:t>NTT DATA INSTITUTE OF MANAGEMENT CONSULTING, Inc.</a:t>
            </a:r>
            <a:endPar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endParaRPr>
          </a:p>
        </p:txBody>
      </p:sp>
    </p:spTree>
    <p:extLst>
      <p:ext uri="{BB962C8B-B14F-4D97-AF65-F5344CB8AC3E}">
        <p14:creationId xmlns:p14="http://schemas.microsoft.com/office/powerpoint/2010/main" val="904602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次B">
    <p:bg>
      <p:bgPr>
        <a:solidFill>
          <a:srgbClr val="000000"/>
        </a:solidFill>
        <a:effectLst/>
      </p:bgPr>
    </p:bg>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06ACBF3F-D8C8-49E5-AED6-9B2012FC0A11}"/>
              </a:ext>
            </a:extLst>
          </p:cNvPr>
          <p:cNvSpPr>
            <a:spLocks noGrp="1"/>
          </p:cNvSpPr>
          <p:nvPr>
            <p:ph type="body" sz="quarter" idx="11" hasCustomPrompt="1"/>
          </p:nvPr>
        </p:nvSpPr>
        <p:spPr>
          <a:xfrm>
            <a:off x="471488" y="908050"/>
            <a:ext cx="8946000" cy="5256000"/>
          </a:xfrm>
          <a:prstGeom prst="rect">
            <a:avLst/>
          </a:prstGeom>
        </p:spPr>
        <p:txBody>
          <a:bodyPr/>
          <a:lstStyle>
            <a:lvl1pPr marL="0" indent="0">
              <a:buNone/>
              <a:defRPr sz="2000">
                <a:solidFill>
                  <a:schemeClr val="tx1"/>
                </a:solidFill>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１．</a:t>
            </a:r>
            <a:endParaRPr kumimoji="1" lang="en-US" altLang="ja-JP" dirty="0"/>
          </a:p>
          <a:p>
            <a:pPr lvl="0"/>
            <a:r>
              <a:rPr kumimoji="1" lang="ja-JP" altLang="en-US" dirty="0"/>
              <a:t>２．</a:t>
            </a:r>
            <a:endParaRPr kumimoji="1" lang="en-US" altLang="ja-JP" dirty="0"/>
          </a:p>
          <a:p>
            <a:pPr lvl="0"/>
            <a:r>
              <a:rPr kumimoji="1" lang="ja-JP" altLang="en-US" dirty="0"/>
              <a:t>３．</a:t>
            </a:r>
            <a:endParaRPr kumimoji="1" lang="en-US" altLang="ja-JP" dirty="0"/>
          </a:p>
          <a:p>
            <a:pPr lvl="0"/>
            <a:r>
              <a:rPr kumimoji="1" lang="ja-JP" altLang="en-US" dirty="0"/>
              <a:t>４．</a:t>
            </a:r>
            <a:endParaRPr kumimoji="1" lang="en-US" altLang="ja-JP" dirty="0"/>
          </a:p>
          <a:p>
            <a:pPr lvl="0"/>
            <a:r>
              <a:rPr kumimoji="1" lang="ja-JP" altLang="en-US" dirty="0"/>
              <a:t>５．</a:t>
            </a:r>
            <a:endParaRPr kumimoji="1" lang="en-US" altLang="ja-JP" dirty="0"/>
          </a:p>
        </p:txBody>
      </p:sp>
      <p:sp>
        <p:nvSpPr>
          <p:cNvPr id="8" name="タイトル 1"/>
          <p:cNvSpPr>
            <a:spLocks noGrp="1"/>
          </p:cNvSpPr>
          <p:nvPr>
            <p:ph type="title" hasCustomPrompt="1"/>
          </p:nvPr>
        </p:nvSpPr>
        <p:spPr>
          <a:xfrm>
            <a:off x="172186" y="2902"/>
            <a:ext cx="9578639" cy="730799"/>
          </a:xfrm>
          <a:prstGeom prst="rect">
            <a:avLst/>
          </a:prstGeom>
        </p:spPr>
        <p:txBody>
          <a:bodyPr tIns="108000" anchor="ctr" anchorCtr="0">
            <a:normAutofit/>
          </a:bodyPr>
          <a:lstStyle>
            <a:lvl1pPr>
              <a:defRPr lang="ja-JP" altLang="en-US" sz="2400" b="1" spc="0" dirty="0" smtClean="0">
                <a:solidFill>
                  <a:schemeClr val="tx1"/>
                </a:solidFill>
                <a:latin typeface="Meiryo UI" panose="020B0604030504040204" pitchFamily="50" charset="-128"/>
                <a:ea typeface="Meiryo UI" panose="020B0604030504040204" pitchFamily="50" charset="-128"/>
                <a:cs typeface="Arial"/>
              </a:defRPr>
            </a:lvl1pPr>
          </a:lstStyle>
          <a:p>
            <a:pPr marL="226468" marR="0" lvl="0" indent="-226468" defTabSz="609555" latinLnBrk="0">
              <a:lnSpc>
                <a:spcPct val="100000"/>
              </a:lnSpc>
              <a:spcBef>
                <a:spcPct val="20000"/>
              </a:spcBef>
              <a:buClrTx/>
              <a:buSzTx/>
              <a:buFont typeface="+mj-lt"/>
              <a:buNone/>
              <a:tabLst/>
            </a:pPr>
            <a:r>
              <a:rPr kumimoji="1" lang="ja-JP" altLang="en-US" dirty="0"/>
              <a:t>［目次］</a:t>
            </a:r>
          </a:p>
        </p:txBody>
      </p:sp>
      <p:sp>
        <p:nvSpPr>
          <p:cNvPr id="5" name="TextBox 12"/>
          <p:cNvSpPr txBox="1"/>
          <p:nvPr userDrawn="1"/>
        </p:nvSpPr>
        <p:spPr>
          <a:xfrm>
            <a:off x="1582615" y="6551482"/>
            <a:ext cx="3212123" cy="123111"/>
          </a:xfrm>
          <a:prstGeom prst="rect">
            <a:avLst/>
          </a:prstGeom>
          <a:noFill/>
        </p:spPr>
        <p:txBody>
          <a:bodyPr wrap="square" tIns="0" bIns="0">
            <a:spAutoFit/>
          </a:bodyPr>
          <a:lstStyle/>
          <a:p>
            <a:pPr marL="0" marR="0" lvl="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rgbClr val="FFFFFF"/>
                </a:solidFill>
                <a:latin typeface="Meiryo UI" panose="020B0604030504040204" pitchFamily="50" charset="-128"/>
                <a:ea typeface="Meiryo UI" panose="020B0604030504040204" pitchFamily="50" charset="-128"/>
                <a:cs typeface="Meiryo UI" pitchFamily="50" charset="-128"/>
              </a:rPr>
              <a:t>© 2024 </a:t>
            </a:r>
            <a:r>
              <a:rPr kumimoji="0" lang="en-US" altLang="ja-JP" sz="800" b="0" i="0" dirty="0">
                <a:solidFill>
                  <a:schemeClr val="tx1"/>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pic>
        <p:nvPicPr>
          <p:cNvPr id="7" name="図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
        <p:nvSpPr>
          <p:cNvPr id="10" name="TextBox 16"/>
          <p:cNvSpPr txBox="1"/>
          <p:nvPr userDrawn="1"/>
        </p:nvSpPr>
        <p:spPr>
          <a:xfrm>
            <a:off x="4680937"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rgbClr val="FFFFFF"/>
                </a:solidFill>
                <a:latin typeface="Meiryo UI" panose="020B0604030504040204" pitchFamily="50" charset="-128"/>
                <a:ea typeface="Meiryo UI" panose="020B0604030504040204" pitchFamily="50" charset="-128"/>
                <a:cs typeface="HGPGothicE" charset="-128"/>
              </a:rPr>
              <a:pPr algn="ctr" fontAlgn="auto">
                <a:spcBef>
                  <a:spcPts val="0"/>
                </a:spcBef>
                <a:spcAft>
                  <a:spcPts val="0"/>
                </a:spcAft>
                <a:defRPr/>
              </a:pPr>
              <a:t>‹#›</a:t>
            </a:fld>
            <a:endParaRPr lang="en-US" sz="1200" b="0" i="0" dirty="0">
              <a:solidFill>
                <a:srgbClr val="FFFFFF"/>
              </a:solidFill>
              <a:latin typeface="Meiryo UI" panose="020B0604030504040204" pitchFamily="50" charset="-128"/>
              <a:ea typeface="Meiryo UI" panose="020B0604030504040204" pitchFamily="50" charset="-128"/>
              <a:cs typeface="HGPGothicE" charset="-128"/>
            </a:endParaRPr>
          </a:p>
        </p:txBody>
      </p:sp>
    </p:spTree>
    <p:extLst>
      <p:ext uri="{BB962C8B-B14F-4D97-AF65-F5344CB8AC3E}">
        <p14:creationId xmlns:p14="http://schemas.microsoft.com/office/powerpoint/2010/main" val="3679705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中扉A">
    <p:bg>
      <p:bgPr>
        <a:solidFill>
          <a:srgbClr val="6785C1"/>
        </a:solidFill>
        <a:effectLst/>
      </p:bgPr>
    </p:bg>
    <p:spTree>
      <p:nvGrpSpPr>
        <p:cNvPr id="1" name=""/>
        <p:cNvGrpSpPr/>
        <p:nvPr/>
      </p:nvGrpSpPr>
      <p:grpSpPr>
        <a:xfrm>
          <a:off x="0" y="0"/>
          <a:ext cx="0" cy="0"/>
          <a:chOff x="0" y="0"/>
          <a:chExt cx="0" cy="0"/>
        </a:xfrm>
      </p:grpSpPr>
      <p:sp>
        <p:nvSpPr>
          <p:cNvPr id="11" name="Freeform 5">
            <a:extLst>
              <a:ext uri="{FF2B5EF4-FFF2-40B4-BE49-F238E27FC236}">
                <a16:creationId xmlns:a16="http://schemas.microsoft.com/office/drawing/2014/main" id="{998ED156-1AB5-4B96-BB64-69BB7DD751EA}"/>
              </a:ext>
            </a:extLst>
          </p:cNvPr>
          <p:cNvSpPr>
            <a:spLocks/>
          </p:cNvSpPr>
          <p:nvPr userDrawn="1"/>
        </p:nvSpPr>
        <p:spPr bwMode="auto">
          <a:xfrm>
            <a:off x="2580" y="0"/>
            <a:ext cx="4244809" cy="6858000"/>
          </a:xfrm>
          <a:custGeom>
            <a:avLst/>
            <a:gdLst>
              <a:gd name="T0" fmla="*/ 1111 w 1691"/>
              <a:gd name="T1" fmla="*/ 1108 h 2215"/>
              <a:gd name="T2" fmla="*/ 1108 w 1691"/>
              <a:gd name="T3" fmla="*/ 1108 h 2215"/>
              <a:gd name="T4" fmla="*/ 1108 w 1691"/>
              <a:gd name="T5" fmla="*/ 1102 h 2215"/>
              <a:gd name="T6" fmla="*/ 815 w 1691"/>
              <a:gd name="T7" fmla="*/ 569 h 2215"/>
              <a:gd name="T8" fmla="*/ 0 w 1691"/>
              <a:gd name="T9" fmla="*/ 0 h 2215"/>
              <a:gd name="T10" fmla="*/ 0 w 1691"/>
              <a:gd name="T11" fmla="*/ 1108 h 2215"/>
              <a:gd name="T12" fmla="*/ 0 w 1691"/>
              <a:gd name="T13" fmla="*/ 1213 h 2215"/>
              <a:gd name="T14" fmla="*/ 34 w 1691"/>
              <a:gd name="T15" fmla="*/ 1257 h 2215"/>
              <a:gd name="T16" fmla="*/ 522 w 1691"/>
              <a:gd name="T17" fmla="*/ 2215 h 2215"/>
              <a:gd name="T18" fmla="*/ 1108 w 1691"/>
              <a:gd name="T19" fmla="*/ 2215 h 2215"/>
              <a:gd name="T20" fmla="*/ 1691 w 1691"/>
              <a:gd name="T21" fmla="*/ 2215 h 2215"/>
              <a:gd name="T22" fmla="*/ 1111 w 1691"/>
              <a:gd name="T23" fmla="*/ 1108 h 2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91" h="2215">
                <a:moveTo>
                  <a:pt x="1111" y="1108"/>
                </a:moveTo>
                <a:cubicBezTo>
                  <a:pt x="1108" y="1108"/>
                  <a:pt x="1108" y="1108"/>
                  <a:pt x="1108" y="1108"/>
                </a:cubicBezTo>
                <a:cubicBezTo>
                  <a:pt x="1108" y="1102"/>
                  <a:pt x="1108" y="1102"/>
                  <a:pt x="1108" y="1102"/>
                </a:cubicBezTo>
                <a:cubicBezTo>
                  <a:pt x="965" y="833"/>
                  <a:pt x="857" y="635"/>
                  <a:pt x="815" y="569"/>
                </a:cubicBezTo>
                <a:cubicBezTo>
                  <a:pt x="624" y="269"/>
                  <a:pt x="397" y="50"/>
                  <a:pt x="0" y="0"/>
                </a:cubicBezTo>
                <a:cubicBezTo>
                  <a:pt x="0" y="1108"/>
                  <a:pt x="0" y="1108"/>
                  <a:pt x="0" y="1108"/>
                </a:cubicBezTo>
                <a:cubicBezTo>
                  <a:pt x="0" y="1213"/>
                  <a:pt x="0" y="1213"/>
                  <a:pt x="0" y="1213"/>
                </a:cubicBezTo>
                <a:cubicBezTo>
                  <a:pt x="13" y="1224"/>
                  <a:pt x="24" y="1239"/>
                  <a:pt x="34" y="1257"/>
                </a:cubicBezTo>
                <a:cubicBezTo>
                  <a:pt x="42" y="1273"/>
                  <a:pt x="250" y="1684"/>
                  <a:pt x="522" y="2215"/>
                </a:cubicBezTo>
                <a:cubicBezTo>
                  <a:pt x="1108" y="2215"/>
                  <a:pt x="1108" y="2215"/>
                  <a:pt x="1108" y="2215"/>
                </a:cubicBezTo>
                <a:cubicBezTo>
                  <a:pt x="1691" y="2215"/>
                  <a:pt x="1691" y="2215"/>
                  <a:pt x="1691" y="2215"/>
                </a:cubicBezTo>
                <a:cubicBezTo>
                  <a:pt x="1483" y="1814"/>
                  <a:pt x="1274" y="1415"/>
                  <a:pt x="1111" y="1108"/>
                </a:cubicBezTo>
                <a:close/>
              </a:path>
            </a:pathLst>
          </a:custGeom>
          <a:solidFill>
            <a:srgbClr val="7792C7"/>
          </a:solidFill>
          <a:ln>
            <a:noFill/>
          </a:ln>
        </p:spPr>
        <p:txBody>
          <a:bodyPr vert="horz" wrap="square" lIns="74295" tIns="37148" rIns="74295" bIns="37148" numCol="1" anchor="t" anchorCtr="0" compatLnSpc="1">
            <a:prstTxWarp prst="textNoShape">
              <a:avLst/>
            </a:prstTxWarp>
          </a:bodyPr>
          <a:lstStyle/>
          <a:p>
            <a:endParaRPr lang="en-US" sz="1480">
              <a:latin typeface="Meiryo UI" panose="020B0604030504040204" pitchFamily="50" charset="-128"/>
              <a:ea typeface="Meiryo UI" panose="020B0604030504040204" pitchFamily="50" charset="-128"/>
            </a:endParaRPr>
          </a:p>
        </p:txBody>
      </p:sp>
      <p:sp>
        <p:nvSpPr>
          <p:cNvPr id="8" name="Slide Number Placeholder 2">
            <a:extLst>
              <a:ext uri="{FF2B5EF4-FFF2-40B4-BE49-F238E27FC236}">
                <a16:creationId xmlns:a16="http://schemas.microsoft.com/office/drawing/2014/main" id="{D6DFEA91-6D5D-4821-BB70-31F926CD2D1E}"/>
              </a:ext>
            </a:extLst>
          </p:cNvPr>
          <p:cNvSpPr>
            <a:spLocks noGrp="1"/>
          </p:cNvSpPr>
          <p:nvPr>
            <p:ph type="sldNum" sz="quarter" idx="11"/>
          </p:nvPr>
        </p:nvSpPr>
        <p:spPr>
          <a:xfrm>
            <a:off x="4681823" y="6556248"/>
            <a:ext cx="542354" cy="182880"/>
          </a:xfrm>
          <a:prstGeom prst="rect">
            <a:avLst/>
          </a:prstGeom>
        </p:spPr>
        <p:txBody>
          <a:bodyPr anchor="ctr"/>
          <a:lstStyle>
            <a:lvl1pPr>
              <a:defRPr sz="1200">
                <a:solidFill>
                  <a:srgbClr val="FFFFFF"/>
                </a:solidFill>
                <a:latin typeface="Meiryo UI" panose="020B0604030504040204" pitchFamily="50" charset="-128"/>
                <a:ea typeface="Meiryo UI" panose="020B0604030504040204" pitchFamily="50" charset="-128"/>
              </a:defRPr>
            </a:lvl1pPr>
          </a:lstStyle>
          <a:p>
            <a:pPr algn="ctr"/>
            <a:fld id="{92EA2340-BE12-4138-BE15-7C339B03EB4B}" type="slidenum">
              <a:rPr lang="en-US" smtClean="0"/>
              <a:pPr algn="ctr"/>
              <a:t>‹#›</a:t>
            </a:fld>
            <a:endParaRPr lang="en-US" dirty="0"/>
          </a:p>
        </p:txBody>
      </p:sp>
      <p:sp>
        <p:nvSpPr>
          <p:cNvPr id="9" name="Text Placeholder 2">
            <a:extLst>
              <a:ext uri="{FF2B5EF4-FFF2-40B4-BE49-F238E27FC236}">
                <a16:creationId xmlns:a16="http://schemas.microsoft.com/office/drawing/2014/main" id="{34AEFB69-85BA-4D0C-BFA2-34ABA6779977}"/>
              </a:ext>
            </a:extLst>
          </p:cNvPr>
          <p:cNvSpPr>
            <a:spLocks noGrp="1"/>
          </p:cNvSpPr>
          <p:nvPr>
            <p:ph type="body" sz="quarter" idx="12" hasCustomPrompt="1"/>
          </p:nvPr>
        </p:nvSpPr>
        <p:spPr>
          <a:xfrm>
            <a:off x="3219450" y="1295400"/>
            <a:ext cx="6129338" cy="4343400"/>
          </a:xfrm>
          <a:prstGeom prst="rect">
            <a:avLst/>
          </a:prstGeom>
        </p:spPr>
        <p:txBody>
          <a:bodyPr anchor="ctr"/>
          <a:lstStyle>
            <a:lvl1pPr marL="0" indent="0" algn="ctr">
              <a:buNone/>
              <a:defRPr sz="2800" b="1">
                <a:solidFill>
                  <a:schemeClr val="tx1"/>
                </a:solidFill>
                <a:latin typeface="Meiryo UI" panose="020B0604030504040204" pitchFamily="50" charset="-128"/>
                <a:ea typeface="Meiryo UI" panose="020B0604030504040204" pitchFamily="50" charset="-128"/>
              </a:defRPr>
            </a:lvl1pPr>
            <a:lvl2pPr marL="495264" indent="0">
              <a:buNone/>
              <a:defRPr>
                <a:solidFill>
                  <a:schemeClr val="bg1"/>
                </a:solidFill>
              </a:defRPr>
            </a:lvl2pPr>
            <a:lvl3pPr marL="990526" indent="0">
              <a:buNone/>
              <a:defRPr>
                <a:solidFill>
                  <a:schemeClr val="bg1"/>
                </a:solidFill>
              </a:defRPr>
            </a:lvl3pPr>
            <a:lvl4pPr marL="1485788" indent="0">
              <a:buNone/>
              <a:defRPr>
                <a:solidFill>
                  <a:schemeClr val="bg1"/>
                </a:solidFill>
              </a:defRPr>
            </a:lvl4pPr>
            <a:lvl5pPr marL="1981051" indent="0">
              <a:buNone/>
              <a:defRPr>
                <a:solidFill>
                  <a:schemeClr val="bg1"/>
                </a:solidFill>
              </a:defRPr>
            </a:lvl5pPr>
          </a:lstStyle>
          <a:p>
            <a:pPr lvl="0"/>
            <a:r>
              <a:rPr lang="en-US" dirty="0"/>
              <a:t>[</a:t>
            </a:r>
            <a:r>
              <a:rPr lang="ja-JP" altLang="en-US" dirty="0"/>
              <a:t>タイトル</a:t>
            </a:r>
            <a:r>
              <a:rPr lang="en-US" dirty="0"/>
              <a:t>]</a:t>
            </a:r>
          </a:p>
        </p:txBody>
      </p:sp>
      <p:sp>
        <p:nvSpPr>
          <p:cNvPr id="10" name="TextBox 12"/>
          <p:cNvSpPr txBox="1"/>
          <p:nvPr userDrawn="1"/>
        </p:nvSpPr>
        <p:spPr>
          <a:xfrm>
            <a:off x="581296" y="6593331"/>
            <a:ext cx="3463166"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rgbClr val="FFFFFF"/>
                </a:solidFill>
                <a:latin typeface="Meiryo UI" panose="020B0604030504040204" pitchFamily="50" charset="-128"/>
                <a:ea typeface="Meiryo UI" panose="020B0604030504040204" pitchFamily="50" charset="-128"/>
                <a:cs typeface="Meiryo UI" pitchFamily="50" charset="-128"/>
              </a:rPr>
              <a:t>© 2024 </a:t>
            </a:r>
            <a:r>
              <a:rPr kumimoji="0" lang="en-US" altLang="ja-JP" sz="800" b="0" i="0" dirty="0">
                <a:solidFill>
                  <a:schemeClr val="tx1"/>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pic>
        <p:nvPicPr>
          <p:cNvPr id="13" name="図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2381094016"/>
      </p:ext>
    </p:extLst>
  </p:cSld>
  <p:clrMapOvr>
    <a:masterClrMapping/>
  </p:clrMapOvr>
  <p:extLst>
    <p:ext uri="{DCECCB84-F9BA-43D5-87BE-67443E8EF086}">
      <p15:sldGuideLst xmlns:p15="http://schemas.microsoft.com/office/powerpoint/2012/main">
        <p15:guide id="1" pos="3840">
          <p15:clr>
            <a:srgbClr val="FBAE40"/>
          </p15:clr>
        </p15:guide>
        <p15:guide id="2" pos="192">
          <p15:clr>
            <a:srgbClr val="FBAE40"/>
          </p15:clr>
        </p15:guide>
        <p15:guide id="3" pos="748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中扉B">
    <p:bg>
      <p:bgPr>
        <a:solidFill>
          <a:srgbClr val="1C1C1C"/>
        </a:solidFill>
        <a:effectLst/>
      </p:bgPr>
    </p:bg>
    <p:spTree>
      <p:nvGrpSpPr>
        <p:cNvPr id="1" name=""/>
        <p:cNvGrpSpPr/>
        <p:nvPr/>
      </p:nvGrpSpPr>
      <p:grpSpPr>
        <a:xfrm>
          <a:off x="0" y="0"/>
          <a:ext cx="0" cy="0"/>
          <a:chOff x="0" y="0"/>
          <a:chExt cx="0" cy="0"/>
        </a:xfrm>
      </p:grpSpPr>
      <p:sp>
        <p:nvSpPr>
          <p:cNvPr id="11" name="Freeform 5">
            <a:extLst>
              <a:ext uri="{FF2B5EF4-FFF2-40B4-BE49-F238E27FC236}">
                <a16:creationId xmlns:a16="http://schemas.microsoft.com/office/drawing/2014/main" id="{998ED156-1AB5-4B96-BB64-69BB7DD751EA}"/>
              </a:ext>
            </a:extLst>
          </p:cNvPr>
          <p:cNvSpPr>
            <a:spLocks/>
          </p:cNvSpPr>
          <p:nvPr userDrawn="1"/>
        </p:nvSpPr>
        <p:spPr bwMode="auto">
          <a:xfrm>
            <a:off x="2580" y="0"/>
            <a:ext cx="4244809" cy="6858000"/>
          </a:xfrm>
          <a:custGeom>
            <a:avLst/>
            <a:gdLst>
              <a:gd name="T0" fmla="*/ 1111 w 1691"/>
              <a:gd name="T1" fmla="*/ 1108 h 2215"/>
              <a:gd name="T2" fmla="*/ 1108 w 1691"/>
              <a:gd name="T3" fmla="*/ 1108 h 2215"/>
              <a:gd name="T4" fmla="*/ 1108 w 1691"/>
              <a:gd name="T5" fmla="*/ 1102 h 2215"/>
              <a:gd name="T6" fmla="*/ 815 w 1691"/>
              <a:gd name="T7" fmla="*/ 569 h 2215"/>
              <a:gd name="T8" fmla="*/ 0 w 1691"/>
              <a:gd name="T9" fmla="*/ 0 h 2215"/>
              <a:gd name="T10" fmla="*/ 0 w 1691"/>
              <a:gd name="T11" fmla="*/ 1108 h 2215"/>
              <a:gd name="T12" fmla="*/ 0 w 1691"/>
              <a:gd name="T13" fmla="*/ 1213 h 2215"/>
              <a:gd name="T14" fmla="*/ 34 w 1691"/>
              <a:gd name="T15" fmla="*/ 1257 h 2215"/>
              <a:gd name="T16" fmla="*/ 522 w 1691"/>
              <a:gd name="T17" fmla="*/ 2215 h 2215"/>
              <a:gd name="T18" fmla="*/ 1108 w 1691"/>
              <a:gd name="T19" fmla="*/ 2215 h 2215"/>
              <a:gd name="T20" fmla="*/ 1691 w 1691"/>
              <a:gd name="T21" fmla="*/ 2215 h 2215"/>
              <a:gd name="T22" fmla="*/ 1111 w 1691"/>
              <a:gd name="T23" fmla="*/ 1108 h 2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91" h="2215">
                <a:moveTo>
                  <a:pt x="1111" y="1108"/>
                </a:moveTo>
                <a:cubicBezTo>
                  <a:pt x="1108" y="1108"/>
                  <a:pt x="1108" y="1108"/>
                  <a:pt x="1108" y="1108"/>
                </a:cubicBezTo>
                <a:cubicBezTo>
                  <a:pt x="1108" y="1102"/>
                  <a:pt x="1108" y="1102"/>
                  <a:pt x="1108" y="1102"/>
                </a:cubicBezTo>
                <a:cubicBezTo>
                  <a:pt x="965" y="833"/>
                  <a:pt x="857" y="635"/>
                  <a:pt x="815" y="569"/>
                </a:cubicBezTo>
                <a:cubicBezTo>
                  <a:pt x="624" y="269"/>
                  <a:pt x="397" y="50"/>
                  <a:pt x="0" y="0"/>
                </a:cubicBezTo>
                <a:cubicBezTo>
                  <a:pt x="0" y="1108"/>
                  <a:pt x="0" y="1108"/>
                  <a:pt x="0" y="1108"/>
                </a:cubicBezTo>
                <a:cubicBezTo>
                  <a:pt x="0" y="1213"/>
                  <a:pt x="0" y="1213"/>
                  <a:pt x="0" y="1213"/>
                </a:cubicBezTo>
                <a:cubicBezTo>
                  <a:pt x="13" y="1224"/>
                  <a:pt x="24" y="1239"/>
                  <a:pt x="34" y="1257"/>
                </a:cubicBezTo>
                <a:cubicBezTo>
                  <a:pt x="42" y="1273"/>
                  <a:pt x="250" y="1684"/>
                  <a:pt x="522" y="2215"/>
                </a:cubicBezTo>
                <a:cubicBezTo>
                  <a:pt x="1108" y="2215"/>
                  <a:pt x="1108" y="2215"/>
                  <a:pt x="1108" y="2215"/>
                </a:cubicBezTo>
                <a:cubicBezTo>
                  <a:pt x="1691" y="2215"/>
                  <a:pt x="1691" y="2215"/>
                  <a:pt x="1691" y="2215"/>
                </a:cubicBezTo>
                <a:cubicBezTo>
                  <a:pt x="1483" y="1814"/>
                  <a:pt x="1274" y="1415"/>
                  <a:pt x="1111" y="1108"/>
                </a:cubicBezTo>
                <a:close/>
              </a:path>
            </a:pathLst>
          </a:custGeom>
          <a:solidFill>
            <a:srgbClr val="2C2C2C"/>
          </a:solidFill>
          <a:ln>
            <a:noFill/>
          </a:ln>
        </p:spPr>
        <p:txBody>
          <a:bodyPr vert="horz" wrap="square" lIns="74295" tIns="37148" rIns="74295" bIns="37148" numCol="1" anchor="t" anchorCtr="0" compatLnSpc="1">
            <a:prstTxWarp prst="textNoShape">
              <a:avLst/>
            </a:prstTxWarp>
          </a:bodyPr>
          <a:lstStyle/>
          <a:p>
            <a:endParaRPr lang="en-US" sz="1480"/>
          </a:p>
        </p:txBody>
      </p:sp>
      <p:sp>
        <p:nvSpPr>
          <p:cNvPr id="8" name="Slide Number Placeholder 2">
            <a:extLst>
              <a:ext uri="{FF2B5EF4-FFF2-40B4-BE49-F238E27FC236}">
                <a16:creationId xmlns:a16="http://schemas.microsoft.com/office/drawing/2014/main" id="{D6DFEA91-6D5D-4821-BB70-31F926CD2D1E}"/>
              </a:ext>
            </a:extLst>
          </p:cNvPr>
          <p:cNvSpPr>
            <a:spLocks noGrp="1"/>
          </p:cNvSpPr>
          <p:nvPr>
            <p:ph type="sldNum" sz="quarter" idx="11"/>
          </p:nvPr>
        </p:nvSpPr>
        <p:spPr>
          <a:xfrm>
            <a:off x="4681823" y="6556248"/>
            <a:ext cx="542354" cy="182880"/>
          </a:xfrm>
          <a:prstGeom prst="rect">
            <a:avLst/>
          </a:prstGeom>
        </p:spPr>
        <p:txBody>
          <a:bodyPr anchor="ctr"/>
          <a:lstStyle>
            <a:lvl1pPr>
              <a:defRPr sz="1200">
                <a:solidFill>
                  <a:srgbClr val="FFFFFF"/>
                </a:solidFill>
                <a:latin typeface="Meiryo UI" panose="020B0604030504040204" pitchFamily="50" charset="-128"/>
                <a:ea typeface="Meiryo UI" panose="020B0604030504040204" pitchFamily="50" charset="-128"/>
              </a:defRPr>
            </a:lvl1pPr>
          </a:lstStyle>
          <a:p>
            <a:pPr algn="ctr"/>
            <a:fld id="{92EA2340-BE12-4138-BE15-7C339B03EB4B}" type="slidenum">
              <a:rPr lang="en-US" smtClean="0"/>
              <a:pPr algn="ctr"/>
              <a:t>‹#›</a:t>
            </a:fld>
            <a:endParaRPr lang="en-US"/>
          </a:p>
        </p:txBody>
      </p:sp>
      <p:sp>
        <p:nvSpPr>
          <p:cNvPr id="9" name="Text Placeholder 2">
            <a:extLst>
              <a:ext uri="{FF2B5EF4-FFF2-40B4-BE49-F238E27FC236}">
                <a16:creationId xmlns:a16="http://schemas.microsoft.com/office/drawing/2014/main" id="{34AEFB69-85BA-4D0C-BFA2-34ABA6779977}"/>
              </a:ext>
            </a:extLst>
          </p:cNvPr>
          <p:cNvSpPr>
            <a:spLocks noGrp="1"/>
          </p:cNvSpPr>
          <p:nvPr>
            <p:ph type="body" sz="quarter" idx="12" hasCustomPrompt="1"/>
          </p:nvPr>
        </p:nvSpPr>
        <p:spPr>
          <a:xfrm>
            <a:off x="3219450" y="1295400"/>
            <a:ext cx="6129338" cy="4343400"/>
          </a:xfrm>
          <a:prstGeom prst="rect">
            <a:avLst/>
          </a:prstGeom>
        </p:spPr>
        <p:txBody>
          <a:bodyPr anchor="ctr"/>
          <a:lstStyle>
            <a:lvl1pPr marL="0" indent="0" algn="ctr">
              <a:buNone/>
              <a:defRPr sz="2800" b="1">
                <a:solidFill>
                  <a:srgbClr val="FFFFFF"/>
                </a:solidFill>
                <a:latin typeface="Meiryo UI" panose="020B0604030504040204" pitchFamily="50" charset="-128"/>
                <a:ea typeface="Meiryo UI" panose="020B0604030504040204" pitchFamily="50" charset="-128"/>
              </a:defRPr>
            </a:lvl1pPr>
            <a:lvl2pPr marL="495264" indent="0">
              <a:buNone/>
              <a:defRPr>
                <a:solidFill>
                  <a:schemeClr val="bg1"/>
                </a:solidFill>
              </a:defRPr>
            </a:lvl2pPr>
            <a:lvl3pPr marL="990526" indent="0">
              <a:buNone/>
              <a:defRPr>
                <a:solidFill>
                  <a:schemeClr val="bg1"/>
                </a:solidFill>
              </a:defRPr>
            </a:lvl3pPr>
            <a:lvl4pPr marL="1485788" indent="0">
              <a:buNone/>
              <a:defRPr>
                <a:solidFill>
                  <a:schemeClr val="bg1"/>
                </a:solidFill>
              </a:defRPr>
            </a:lvl4pPr>
            <a:lvl5pPr marL="1981051" indent="0">
              <a:buNone/>
              <a:defRPr>
                <a:solidFill>
                  <a:schemeClr val="bg1"/>
                </a:solidFill>
              </a:defRPr>
            </a:lvl5pPr>
          </a:lstStyle>
          <a:p>
            <a:pPr lvl="0"/>
            <a:r>
              <a:rPr lang="en-US" dirty="0"/>
              <a:t>[</a:t>
            </a:r>
            <a:r>
              <a:rPr lang="ja-JP" altLang="en-US" dirty="0"/>
              <a:t>タイトル</a:t>
            </a:r>
            <a:r>
              <a:rPr lang="en-US" dirty="0"/>
              <a:t>]</a:t>
            </a:r>
          </a:p>
        </p:txBody>
      </p:sp>
      <p:sp>
        <p:nvSpPr>
          <p:cNvPr id="10" name="TextBox 12"/>
          <p:cNvSpPr txBox="1"/>
          <p:nvPr userDrawn="1"/>
        </p:nvSpPr>
        <p:spPr>
          <a:xfrm>
            <a:off x="581296" y="6593331"/>
            <a:ext cx="3463166"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rPr>
              <a:t>© 2024 </a:t>
            </a:r>
            <a:r>
              <a:rPr kumimoji="0" lang="en-US" altLang="ja-JP" sz="800" b="0" i="0" dirty="0">
                <a:solidFill>
                  <a:schemeClr val="tx1"/>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pic>
        <p:nvPicPr>
          <p:cNvPr id="13" name="図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3136816471"/>
      </p:ext>
    </p:extLst>
  </p:cSld>
  <p:clrMapOvr>
    <a:masterClrMapping/>
  </p:clrMapOvr>
  <p:extLst>
    <p:ext uri="{DCECCB84-F9BA-43D5-87BE-67443E8EF086}">
      <p15:sldGuideLst xmlns:p15="http://schemas.microsoft.com/office/powerpoint/2012/main">
        <p15:guide id="1" pos="3840">
          <p15:clr>
            <a:srgbClr val="FBAE40"/>
          </p15:clr>
        </p15:guide>
        <p15:guide id="2" pos="192">
          <p15:clr>
            <a:srgbClr val="FBAE40"/>
          </p15:clr>
        </p15:guide>
        <p15:guide id="3" pos="748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コンテンツA">
    <p:spTree>
      <p:nvGrpSpPr>
        <p:cNvPr id="1" name=""/>
        <p:cNvGrpSpPr/>
        <p:nvPr/>
      </p:nvGrpSpPr>
      <p:grpSpPr>
        <a:xfrm>
          <a:off x="0" y="0"/>
          <a:ext cx="0" cy="0"/>
          <a:chOff x="0" y="0"/>
          <a:chExt cx="0" cy="0"/>
        </a:xfrm>
      </p:grpSpPr>
      <p:sp>
        <p:nvSpPr>
          <p:cNvPr id="5" name="Rectangle 20"/>
          <p:cNvSpPr/>
          <p:nvPr userDrawn="1"/>
        </p:nvSpPr>
        <p:spPr>
          <a:xfrm>
            <a:off x="0" y="0"/>
            <a:ext cx="9906000" cy="733702"/>
          </a:xfrm>
          <a:prstGeom prst="rect">
            <a:avLst/>
          </a:prstGeom>
          <a:solidFill>
            <a:srgbClr val="6785C1"/>
          </a:solidFill>
          <a:ln>
            <a:noFill/>
          </a:ln>
          <a:effectLst/>
        </p:spPr>
        <p:style>
          <a:lnRef idx="1">
            <a:schemeClr val="accent1"/>
          </a:lnRef>
          <a:fillRef idx="3">
            <a:schemeClr val="accent1"/>
          </a:fillRef>
          <a:effectRef idx="2">
            <a:schemeClr val="accent1"/>
          </a:effectRef>
          <a:fontRef idx="minor">
            <a:schemeClr val="lt1"/>
          </a:fontRef>
        </p:style>
        <p:txBody>
          <a:bodyPr lIns="68270" tIns="35100" rIns="68270" bIns="34135" rtlCol="0" anchor="ctr">
            <a:normAutofit/>
          </a:bodyPr>
          <a:lstStyle/>
          <a:p>
            <a:pPr algn="ctr"/>
            <a:endParaRPr lang="en-US" sz="1480" dirty="0"/>
          </a:p>
        </p:txBody>
      </p:sp>
      <p:sp>
        <p:nvSpPr>
          <p:cNvPr id="11" name="タイトル 1"/>
          <p:cNvSpPr>
            <a:spLocks noGrp="1"/>
          </p:cNvSpPr>
          <p:nvPr>
            <p:ph type="title" hasCustomPrompt="1"/>
          </p:nvPr>
        </p:nvSpPr>
        <p:spPr>
          <a:xfrm>
            <a:off x="139903" y="0"/>
            <a:ext cx="9623250" cy="722902"/>
          </a:xfrm>
          <a:prstGeom prst="rect">
            <a:avLst/>
          </a:prstGeom>
        </p:spPr>
        <p:txBody>
          <a:bodyPr tIns="108000" anchor="ctr" anchorCtr="0">
            <a:normAutofit/>
          </a:bodyPr>
          <a:lstStyle>
            <a:lvl1pPr marL="0" indent="0">
              <a:defRPr kumimoji="1" lang="ja-JP" altLang="en-US" sz="2400" b="1" i="0" kern="1200" spc="0" baseline="0" dirty="0">
                <a:solidFill>
                  <a:schemeClr val="bg1"/>
                </a:solidFill>
                <a:latin typeface="Meiryo UI" panose="020B0604030504040204" pitchFamily="50" charset="-128"/>
                <a:ea typeface="Meiryo UI" panose="020B0604030504040204" pitchFamily="50" charset="-128"/>
                <a:cs typeface="Arial"/>
              </a:defRPr>
            </a:lvl1pPr>
          </a:lstStyle>
          <a:p>
            <a:pPr marL="184005" marR="0" lvl="0" indent="-184005" algn="l" defTabSz="495263" rtl="0" eaLnBrk="1" fontAlgn="base" latinLnBrk="0" hangingPunct="1">
              <a:lnSpc>
                <a:spcPct val="100000"/>
              </a:lnSpc>
              <a:spcBef>
                <a:spcPct val="20000"/>
              </a:spcBef>
              <a:spcAft>
                <a:spcPct val="0"/>
              </a:spcAft>
              <a:buClrTx/>
              <a:buSzTx/>
              <a:buFont typeface="+mj-lt"/>
              <a:buNone/>
              <a:tabLst/>
            </a:pPr>
            <a:r>
              <a:rPr kumimoji="1" lang="ja-JP" altLang="en-US" dirty="0"/>
              <a:t>［タイトル］</a:t>
            </a:r>
          </a:p>
        </p:txBody>
      </p:sp>
      <p:sp>
        <p:nvSpPr>
          <p:cNvPr id="3" name="テキスト プレースホルダー 2">
            <a:extLst>
              <a:ext uri="{FF2B5EF4-FFF2-40B4-BE49-F238E27FC236}">
                <a16:creationId xmlns:a16="http://schemas.microsoft.com/office/drawing/2014/main" id="{3DC7A6FB-DEB1-4E3B-A893-0522D7EE017D}"/>
              </a:ext>
            </a:extLst>
          </p:cNvPr>
          <p:cNvSpPr>
            <a:spLocks noGrp="1"/>
          </p:cNvSpPr>
          <p:nvPr>
            <p:ph type="body" sz="quarter" idx="10" hasCustomPrompt="1"/>
          </p:nvPr>
        </p:nvSpPr>
        <p:spPr>
          <a:xfrm>
            <a:off x="436790" y="908050"/>
            <a:ext cx="9029475" cy="5256000"/>
          </a:xfrm>
          <a:prstGeom prst="rect">
            <a:avLst/>
          </a:prstGeom>
        </p:spPr>
        <p:txBody>
          <a:bodyPr/>
          <a:lstStyle>
            <a:lvl1pPr marL="0" indent="0">
              <a:buNone/>
              <a:defRPr sz="20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テキストの入力</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2" name="Rectangle 17"/>
          <p:cNvSpPr/>
          <p:nvPr userDrawn="1"/>
        </p:nvSpPr>
        <p:spPr>
          <a:xfrm>
            <a:off x="0" y="6434124"/>
            <a:ext cx="9906000" cy="424800"/>
          </a:xfrm>
          <a:prstGeom prst="rect">
            <a:avLst/>
          </a:prstGeom>
          <a:solidFill>
            <a:srgbClr val="6785C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950" b="0" i="0" dirty="0">
              <a:solidFill>
                <a:schemeClr val="tx1"/>
              </a:solidFill>
              <a:latin typeface="HGPGothicE" charset="-128"/>
              <a:ea typeface="HGPGothicE" charset="-128"/>
            </a:endParaRPr>
          </a:p>
        </p:txBody>
      </p:sp>
      <p:sp>
        <p:nvSpPr>
          <p:cNvPr id="14" name="TextBox 12"/>
          <p:cNvSpPr txBox="1"/>
          <p:nvPr userDrawn="1"/>
        </p:nvSpPr>
        <p:spPr>
          <a:xfrm>
            <a:off x="581296" y="6593331"/>
            <a:ext cx="3639012"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rPr>
              <a:t>© 2025 </a:t>
            </a:r>
            <a:r>
              <a:rPr kumimoji="0" lang="en-US" altLang="ja-JP" sz="800" b="0" i="0" dirty="0">
                <a:solidFill>
                  <a:schemeClr val="bg1"/>
                </a:solidFill>
                <a:latin typeface="HGPGothicE" charset="-128"/>
                <a:ea typeface="HGPGothicE" charset="-128"/>
                <a:cs typeface="Meiryo UI" pitchFamily="50" charset="-128"/>
              </a:rPr>
              <a:t>NTT DATA INSTITUTE OF MANAGEMENT CONSULTING, Inc.</a:t>
            </a:r>
            <a:endPar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endParaRPr>
          </a:p>
        </p:txBody>
      </p:sp>
      <p:sp>
        <p:nvSpPr>
          <p:cNvPr id="15" name="TextBox 16"/>
          <p:cNvSpPr txBox="1"/>
          <p:nvPr userDrawn="1"/>
        </p:nvSpPr>
        <p:spPr>
          <a:xfrm>
            <a:off x="4680937"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chemeClr val="bg1"/>
                </a:solidFill>
                <a:latin typeface="Meiryo UI" panose="020B0604030504040204" pitchFamily="50" charset="-128"/>
                <a:ea typeface="Meiryo UI" panose="020B0604030504040204" pitchFamily="50" charset="-128"/>
                <a:cs typeface="HGPGothicE" charset="-128"/>
              </a:rPr>
              <a:pPr algn="ctr" fontAlgn="auto">
                <a:spcBef>
                  <a:spcPts val="0"/>
                </a:spcBef>
                <a:spcAft>
                  <a:spcPts val="0"/>
                </a:spcAft>
                <a:defRPr/>
              </a:pPr>
              <a:t>‹#›</a:t>
            </a:fld>
            <a:endParaRPr lang="en-US" sz="1200" b="0" i="0" dirty="0">
              <a:solidFill>
                <a:schemeClr val="bg1"/>
              </a:solidFill>
              <a:latin typeface="Meiryo UI" panose="020B0604030504040204" pitchFamily="50" charset="-128"/>
              <a:ea typeface="Meiryo UI" panose="020B0604030504040204" pitchFamily="50" charset="-128"/>
              <a:cs typeface="HGPGothicE" charset="-128"/>
            </a:endParaRPr>
          </a:p>
        </p:txBody>
      </p:sp>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3662933658"/>
      </p:ext>
    </p:extLst>
  </p:cSld>
  <p:clrMapOvr>
    <a:masterClrMapping/>
  </p:clrMapOvr>
  <p:extLst>
    <p:ext uri="{DCECCB84-F9BA-43D5-87BE-67443E8EF086}">
      <p15:sldGuideLst xmlns:p15="http://schemas.microsoft.com/office/powerpoint/2012/main">
        <p15:guide id="1" orient="horz" pos="572">
          <p15:clr>
            <a:srgbClr val="FBAE40"/>
          </p15:clr>
        </p15:guide>
        <p15:guide id="2" pos="325">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コンテンツB">
    <p:spTree>
      <p:nvGrpSpPr>
        <p:cNvPr id="1" name=""/>
        <p:cNvGrpSpPr/>
        <p:nvPr/>
      </p:nvGrpSpPr>
      <p:grpSpPr>
        <a:xfrm>
          <a:off x="0" y="0"/>
          <a:ext cx="0" cy="0"/>
          <a:chOff x="0" y="0"/>
          <a:chExt cx="0" cy="0"/>
        </a:xfrm>
      </p:grpSpPr>
      <p:sp>
        <p:nvSpPr>
          <p:cNvPr id="11" name="タイトル 1"/>
          <p:cNvSpPr>
            <a:spLocks noGrp="1"/>
          </p:cNvSpPr>
          <p:nvPr>
            <p:ph type="title" hasCustomPrompt="1"/>
          </p:nvPr>
        </p:nvSpPr>
        <p:spPr>
          <a:xfrm>
            <a:off x="139903" y="0"/>
            <a:ext cx="9623250" cy="722902"/>
          </a:xfrm>
          <a:prstGeom prst="rect">
            <a:avLst/>
          </a:prstGeom>
        </p:spPr>
        <p:txBody>
          <a:bodyPr tIns="108000" anchor="ctr" anchorCtr="0">
            <a:normAutofit/>
          </a:bodyPr>
          <a:lstStyle>
            <a:lvl1pPr>
              <a:defRPr lang="ja-JP" altLang="en-US" sz="2400" b="1" spc="0">
                <a:solidFill>
                  <a:srgbClr val="6785C1"/>
                </a:solidFill>
                <a:latin typeface="Meiryo UI" panose="020B0604030504040204" pitchFamily="50" charset="-128"/>
                <a:ea typeface="Meiryo UI" panose="020B0604030504040204" pitchFamily="50" charset="-128"/>
                <a:cs typeface="Arial"/>
              </a:defRPr>
            </a:lvl1pPr>
          </a:lstStyle>
          <a:p>
            <a:pPr marL="184005" marR="0" lvl="0" indent="-184005" latinLnBrk="0">
              <a:lnSpc>
                <a:spcPct val="100000"/>
              </a:lnSpc>
              <a:spcBef>
                <a:spcPct val="20000"/>
              </a:spcBef>
              <a:buClrTx/>
              <a:buSzTx/>
              <a:buFont typeface="+mj-lt"/>
              <a:buNone/>
              <a:tabLst/>
            </a:pPr>
            <a:r>
              <a:rPr kumimoji="1" lang="ja-JP" altLang="en-US" dirty="0"/>
              <a:t>［タイトル］</a:t>
            </a:r>
          </a:p>
        </p:txBody>
      </p:sp>
      <p:sp>
        <p:nvSpPr>
          <p:cNvPr id="3" name="テキスト プレースホルダー 2">
            <a:extLst>
              <a:ext uri="{FF2B5EF4-FFF2-40B4-BE49-F238E27FC236}">
                <a16:creationId xmlns:a16="http://schemas.microsoft.com/office/drawing/2014/main" id="{3DC7A6FB-DEB1-4E3B-A893-0522D7EE017D}"/>
              </a:ext>
            </a:extLst>
          </p:cNvPr>
          <p:cNvSpPr>
            <a:spLocks noGrp="1"/>
          </p:cNvSpPr>
          <p:nvPr>
            <p:ph type="body" sz="quarter" idx="10" hasCustomPrompt="1"/>
          </p:nvPr>
        </p:nvSpPr>
        <p:spPr>
          <a:xfrm>
            <a:off x="436790" y="908050"/>
            <a:ext cx="9029475" cy="5256000"/>
          </a:xfrm>
          <a:prstGeom prst="rect">
            <a:avLst/>
          </a:prstGeom>
        </p:spPr>
        <p:txBody>
          <a:bodyPr/>
          <a:lstStyle>
            <a:lvl1pPr marL="0" indent="0">
              <a:buNone/>
              <a:defRPr sz="20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テキストの入力</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Rectangle 17"/>
          <p:cNvSpPr/>
          <p:nvPr userDrawn="1"/>
        </p:nvSpPr>
        <p:spPr>
          <a:xfrm>
            <a:off x="0" y="6434124"/>
            <a:ext cx="9906000" cy="424800"/>
          </a:xfrm>
          <a:prstGeom prst="rect">
            <a:avLst/>
          </a:prstGeom>
          <a:solidFill>
            <a:srgbClr val="6785C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950" b="0" i="0" dirty="0">
              <a:solidFill>
                <a:schemeClr val="tx1"/>
              </a:solidFill>
              <a:latin typeface="HGPGothicE" charset="-128"/>
              <a:ea typeface="HGPGothicE" charset="-128"/>
            </a:endParaRPr>
          </a:p>
        </p:txBody>
      </p:sp>
      <p:sp>
        <p:nvSpPr>
          <p:cNvPr id="8" name="TextBox 12"/>
          <p:cNvSpPr txBox="1"/>
          <p:nvPr userDrawn="1"/>
        </p:nvSpPr>
        <p:spPr>
          <a:xfrm>
            <a:off x="581295" y="6593331"/>
            <a:ext cx="3521781"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rPr>
              <a:t>© 2025 </a:t>
            </a:r>
            <a:r>
              <a:rPr kumimoji="0" lang="en-US" altLang="ja-JP" sz="800" b="0" i="0" dirty="0">
                <a:solidFill>
                  <a:schemeClr val="bg1"/>
                </a:solidFill>
                <a:latin typeface="HGPGothicE" charset="-128"/>
                <a:ea typeface="HGPGothicE" charset="-128"/>
                <a:cs typeface="Meiryo UI" pitchFamily="50" charset="-128"/>
              </a:rPr>
              <a:t>NTT DATA INSTITUTE OF MANAGEMENT CONSULTING, Inc.</a:t>
            </a:r>
            <a:endPar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endParaRPr>
          </a:p>
        </p:txBody>
      </p:sp>
      <p:sp>
        <p:nvSpPr>
          <p:cNvPr id="9" name="TextBox 16"/>
          <p:cNvSpPr txBox="1"/>
          <p:nvPr userDrawn="1"/>
        </p:nvSpPr>
        <p:spPr>
          <a:xfrm>
            <a:off x="4680937"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chemeClr val="bg1"/>
                </a:solidFill>
                <a:latin typeface="Meiryo UI" panose="020B0604030504040204" pitchFamily="50" charset="-128"/>
                <a:ea typeface="Meiryo UI" panose="020B0604030504040204" pitchFamily="50" charset="-128"/>
                <a:cs typeface="HGPGothicE" charset="-128"/>
              </a:rPr>
              <a:pPr algn="ctr" fontAlgn="auto">
                <a:spcBef>
                  <a:spcPts val="0"/>
                </a:spcBef>
                <a:spcAft>
                  <a:spcPts val="0"/>
                </a:spcAft>
                <a:defRPr/>
              </a:pPr>
              <a:t>‹#›</a:t>
            </a:fld>
            <a:endParaRPr lang="en-US" sz="1200" b="0" i="0" dirty="0">
              <a:solidFill>
                <a:schemeClr val="bg1"/>
              </a:solidFill>
              <a:latin typeface="Meiryo UI" panose="020B0604030504040204" pitchFamily="50" charset="-128"/>
              <a:ea typeface="Meiryo UI" panose="020B0604030504040204" pitchFamily="50" charset="-128"/>
              <a:cs typeface="HGPGothicE" charset="-128"/>
            </a:endParaRPr>
          </a:p>
        </p:txBody>
      </p:sp>
      <p:pic>
        <p:nvPicPr>
          <p:cNvPr id="10" name="図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1659974647"/>
      </p:ext>
    </p:extLst>
  </p:cSld>
  <p:clrMapOvr>
    <a:masterClrMapping/>
  </p:clrMapOvr>
  <p:extLst>
    <p:ext uri="{DCECCB84-F9BA-43D5-87BE-67443E8EF086}">
      <p15:sldGuideLst xmlns:p15="http://schemas.microsoft.com/office/powerpoint/2012/main">
        <p15:guide id="1" orient="horz" pos="572">
          <p15:clr>
            <a:srgbClr val="FBAE40"/>
          </p15:clr>
        </p15:guide>
        <p15:guide id="2" pos="325">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コンテンツC">
    <p:bg>
      <p:bgPr>
        <a:gradFill flip="none"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0" name="タイトル 1"/>
          <p:cNvSpPr>
            <a:spLocks noGrp="1"/>
          </p:cNvSpPr>
          <p:nvPr>
            <p:ph type="title" hasCustomPrompt="1"/>
          </p:nvPr>
        </p:nvSpPr>
        <p:spPr>
          <a:xfrm>
            <a:off x="139903" y="0"/>
            <a:ext cx="9623250" cy="722902"/>
          </a:xfrm>
          <a:prstGeom prst="rect">
            <a:avLst/>
          </a:prstGeom>
        </p:spPr>
        <p:txBody>
          <a:bodyPr tIns="108000" anchor="ctr" anchorCtr="0">
            <a:normAutofit/>
          </a:bodyPr>
          <a:lstStyle>
            <a:lvl1pPr>
              <a:defRPr lang="ja-JP" altLang="en-US" sz="2400" b="1" spc="0">
                <a:solidFill>
                  <a:schemeClr val="tx1"/>
                </a:solidFill>
                <a:latin typeface="Meiryo UI" panose="020B0604030504040204" pitchFamily="50" charset="-128"/>
                <a:ea typeface="Meiryo UI" panose="020B0604030504040204" pitchFamily="50" charset="-128"/>
                <a:cs typeface="Arial"/>
              </a:defRPr>
            </a:lvl1pPr>
          </a:lstStyle>
          <a:p>
            <a:pPr marL="184005" marR="0" lvl="0" indent="-184005" latinLnBrk="0">
              <a:lnSpc>
                <a:spcPct val="100000"/>
              </a:lnSpc>
              <a:spcBef>
                <a:spcPct val="20000"/>
              </a:spcBef>
              <a:buClrTx/>
              <a:buSzTx/>
              <a:buFont typeface="+mj-lt"/>
              <a:buNone/>
              <a:tabLst/>
            </a:pPr>
            <a:r>
              <a:rPr kumimoji="1" lang="ja-JP" altLang="en-US" dirty="0"/>
              <a:t>［タイトル］</a:t>
            </a:r>
          </a:p>
        </p:txBody>
      </p:sp>
      <p:sp>
        <p:nvSpPr>
          <p:cNvPr id="14" name="TextBox 12"/>
          <p:cNvSpPr txBox="1"/>
          <p:nvPr userDrawn="1"/>
        </p:nvSpPr>
        <p:spPr>
          <a:xfrm>
            <a:off x="581296" y="6593331"/>
            <a:ext cx="3463166" cy="123111"/>
          </a:xfrm>
          <a:prstGeom prst="rect">
            <a:avLst/>
          </a:prstGeom>
          <a:noFill/>
        </p:spPr>
        <p:txBody>
          <a:bodyPr wrap="square" tIns="0" bIns="0">
            <a:spAutoFit/>
          </a:bodyPr>
          <a:lstStyle/>
          <a:p>
            <a:pPr marL="0" marR="0" indent="0" algn="l"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rPr>
              <a:t>© 2024 </a:t>
            </a:r>
            <a:r>
              <a:rPr kumimoji="0" lang="en-US" altLang="ja-JP" sz="800" b="0" i="0" dirty="0">
                <a:solidFill>
                  <a:schemeClr val="tx1"/>
                </a:solidFill>
                <a:latin typeface="HGPGothicE" charset="-128"/>
                <a:ea typeface="HGPGothicE" charset="-128"/>
                <a:cs typeface="Meiryo UI" pitchFamily="50" charset="-128"/>
              </a:rPr>
              <a:t>NTT DATA INSTITUTE OF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15" name="TextBox 16"/>
          <p:cNvSpPr txBox="1"/>
          <p:nvPr userDrawn="1"/>
        </p:nvSpPr>
        <p:spPr>
          <a:xfrm>
            <a:off x="4680937"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chemeClr val="tx1"/>
                </a:solidFill>
                <a:latin typeface="Meiryo UI" panose="020B0604030504040204" pitchFamily="50" charset="-128"/>
                <a:ea typeface="Meiryo UI" panose="020B0604030504040204" pitchFamily="50" charset="-128"/>
                <a:cs typeface="HGPGothicE" charset="-128"/>
              </a:rPr>
              <a:pPr algn="ctr" fontAlgn="auto">
                <a:spcBef>
                  <a:spcPts val="0"/>
                </a:spcBef>
                <a:spcAft>
                  <a:spcPts val="0"/>
                </a:spcAft>
                <a:defRPr/>
              </a:pPr>
              <a:t>‹#›</a:t>
            </a:fld>
            <a:endParaRPr lang="en-US" sz="1200" b="0" i="0" dirty="0">
              <a:solidFill>
                <a:schemeClr val="tx1"/>
              </a:solidFill>
              <a:latin typeface="Meiryo UI" panose="020B0604030504040204" pitchFamily="50" charset="-128"/>
              <a:ea typeface="Meiryo UI" panose="020B0604030504040204" pitchFamily="50" charset="-128"/>
              <a:cs typeface="HGPGothicE" charset="-128"/>
            </a:endParaRPr>
          </a:p>
        </p:txBody>
      </p:sp>
      <p:sp>
        <p:nvSpPr>
          <p:cNvPr id="16" name="テキスト プレースホルダー 2">
            <a:extLst>
              <a:ext uri="{FF2B5EF4-FFF2-40B4-BE49-F238E27FC236}">
                <a16:creationId xmlns:a16="http://schemas.microsoft.com/office/drawing/2014/main" id="{3DC7A6FB-DEB1-4E3B-A893-0522D7EE017D}"/>
              </a:ext>
            </a:extLst>
          </p:cNvPr>
          <p:cNvSpPr>
            <a:spLocks noGrp="1"/>
          </p:cNvSpPr>
          <p:nvPr>
            <p:ph type="body" sz="quarter" idx="10" hasCustomPrompt="1"/>
          </p:nvPr>
        </p:nvSpPr>
        <p:spPr>
          <a:xfrm>
            <a:off x="436790" y="908050"/>
            <a:ext cx="9029475" cy="5256000"/>
          </a:xfrm>
          <a:prstGeom prst="rect">
            <a:avLst/>
          </a:prstGeom>
        </p:spPr>
        <p:txBody>
          <a:bodyPr/>
          <a:lstStyle>
            <a:lvl1pPr marL="0" indent="0">
              <a:buNone/>
              <a:defRPr sz="20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テキストの入力</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pic>
        <p:nvPicPr>
          <p:cNvPr id="7" name="図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335356405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1.xml"/><Relationship Id="rId1" Type="http://schemas.openxmlformats.org/officeDocument/2006/relationships/slideLayout" Target="../slideLayouts/slideLayout10.xml"/><Relationship Id="rId4" Type="http://schemas.openxmlformats.org/officeDocument/2006/relationships/image" Target="../media/image5.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6.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687312"/>
      </p:ext>
    </p:extLst>
  </p:cSld>
  <p:clrMap bg1="lt1" tx1="dk1" bg2="lt2" tx2="dk2" accent1="accent1" accent2="accent2" accent3="accent3" accent4="accent4" accent5="accent5" accent6="accent6" hlink="hlink" folHlink="folHlink"/>
  <p:sldLayoutIdLst>
    <p:sldLayoutId id="2147483717" r:id="rId1"/>
    <p:sldLayoutId id="2147483718" r:id="rId2"/>
  </p:sldLayoutIdLst>
  <p:hf hdr="0" ftr="0" dt="0"/>
  <p:txStyles>
    <p:titleStyle>
      <a:lvl1pPr algn="l" defTabSz="484862" rtl="0" eaLnBrk="1" fontAlgn="base" hangingPunct="1">
        <a:spcBef>
          <a:spcPct val="0"/>
        </a:spcBef>
        <a:spcAft>
          <a:spcPct val="0"/>
        </a:spcAft>
        <a:defRPr kumimoji="1" sz="1909" b="0" i="0" kern="1200" spc="160" baseline="0">
          <a:solidFill>
            <a:srgbClr val="404040"/>
          </a:solidFill>
          <a:latin typeface="HGPGothicE" charset="-128"/>
          <a:ea typeface="HGPGothicE" charset="-128"/>
          <a:cs typeface="HGPGothicE" charset="-128"/>
        </a:defRPr>
      </a:lvl1pPr>
      <a:lvl2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2pPr>
      <a:lvl3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3pPr>
      <a:lvl4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4pPr>
      <a:lvl5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5pPr>
      <a:lvl6pPr marL="484862"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6pPr>
      <a:lvl7pPr marL="969727"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7pPr>
      <a:lvl8pPr marL="1454588"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8pPr>
      <a:lvl9pPr marL="1939450"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9pPr>
    </p:titleStyle>
    <p:bodyStyle>
      <a:lvl1pPr marL="180141" indent="-180141" algn="l" defTabSz="484862" rtl="0" eaLnBrk="1" fontAlgn="base" hangingPunct="1">
        <a:spcBef>
          <a:spcPct val="20000"/>
        </a:spcBef>
        <a:spcAft>
          <a:spcPct val="0"/>
        </a:spcAft>
        <a:buFont typeface="Arial" pitchFamily="34" charset="0"/>
        <a:buChar char="•"/>
        <a:defRPr kumimoji="1" sz="2545" kern="1200">
          <a:solidFill>
            <a:schemeClr val="tx1"/>
          </a:solidFill>
          <a:latin typeface="Arial"/>
          <a:ea typeface="+mn-ea"/>
          <a:cs typeface="Arial"/>
        </a:defRPr>
      </a:lvl1pPr>
      <a:lvl2pPr marL="723926" indent="-239063"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2pPr>
      <a:lvl3pPr marL="1156599" indent="-186874"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3pPr>
      <a:lvl4pPr marL="1638094" indent="-183509"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4pPr>
      <a:lvl5pPr marL="2121273" indent="-181825"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5pPr>
      <a:lvl6pPr marL="266674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6pPr>
      <a:lvl7pPr marL="3151607"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7pPr>
      <a:lvl8pPr marL="3636468"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8pPr>
      <a:lvl9pPr marL="412133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9pPr>
    </p:bodyStyle>
    <p:otherStyle>
      <a:defPPr>
        <a:defRPr lang="en-US"/>
      </a:defPPr>
      <a:lvl1pPr marL="0" algn="l" defTabSz="484862" rtl="0" eaLnBrk="1" latinLnBrk="0" hangingPunct="1">
        <a:defRPr kumimoji="1" sz="1909" kern="1200">
          <a:solidFill>
            <a:schemeClr val="tx1"/>
          </a:solidFill>
          <a:latin typeface="+mn-lt"/>
          <a:ea typeface="+mn-ea"/>
          <a:cs typeface="+mn-cs"/>
        </a:defRPr>
      </a:lvl1pPr>
      <a:lvl2pPr marL="484862" algn="l" defTabSz="484862" rtl="0" eaLnBrk="1" latinLnBrk="0" hangingPunct="1">
        <a:defRPr kumimoji="1" sz="1909" kern="1200">
          <a:solidFill>
            <a:schemeClr val="tx1"/>
          </a:solidFill>
          <a:latin typeface="+mn-lt"/>
          <a:ea typeface="+mn-ea"/>
          <a:cs typeface="+mn-cs"/>
        </a:defRPr>
      </a:lvl2pPr>
      <a:lvl3pPr marL="969727" algn="l" defTabSz="484862" rtl="0" eaLnBrk="1" latinLnBrk="0" hangingPunct="1">
        <a:defRPr kumimoji="1" sz="1909" kern="1200">
          <a:solidFill>
            <a:schemeClr val="tx1"/>
          </a:solidFill>
          <a:latin typeface="+mn-lt"/>
          <a:ea typeface="+mn-ea"/>
          <a:cs typeface="+mn-cs"/>
        </a:defRPr>
      </a:lvl3pPr>
      <a:lvl4pPr marL="1454588" algn="l" defTabSz="484862" rtl="0" eaLnBrk="1" latinLnBrk="0" hangingPunct="1">
        <a:defRPr kumimoji="1" sz="1909" kern="1200">
          <a:solidFill>
            <a:schemeClr val="tx1"/>
          </a:solidFill>
          <a:latin typeface="+mn-lt"/>
          <a:ea typeface="+mn-ea"/>
          <a:cs typeface="+mn-cs"/>
        </a:defRPr>
      </a:lvl4pPr>
      <a:lvl5pPr marL="1939450" algn="l" defTabSz="484862" rtl="0" eaLnBrk="1" latinLnBrk="0" hangingPunct="1">
        <a:defRPr kumimoji="1" sz="1909" kern="1200">
          <a:solidFill>
            <a:schemeClr val="tx1"/>
          </a:solidFill>
          <a:latin typeface="+mn-lt"/>
          <a:ea typeface="+mn-ea"/>
          <a:cs typeface="+mn-cs"/>
        </a:defRPr>
      </a:lvl5pPr>
      <a:lvl6pPr marL="2424313" algn="l" defTabSz="484862" rtl="0" eaLnBrk="1" latinLnBrk="0" hangingPunct="1">
        <a:defRPr kumimoji="1" sz="1909" kern="1200">
          <a:solidFill>
            <a:schemeClr val="tx1"/>
          </a:solidFill>
          <a:latin typeface="+mn-lt"/>
          <a:ea typeface="+mn-ea"/>
          <a:cs typeface="+mn-cs"/>
        </a:defRPr>
      </a:lvl6pPr>
      <a:lvl7pPr marL="2909175" algn="l" defTabSz="484862" rtl="0" eaLnBrk="1" latinLnBrk="0" hangingPunct="1">
        <a:defRPr kumimoji="1" sz="1909" kern="1200">
          <a:solidFill>
            <a:schemeClr val="tx1"/>
          </a:solidFill>
          <a:latin typeface="+mn-lt"/>
          <a:ea typeface="+mn-ea"/>
          <a:cs typeface="+mn-cs"/>
        </a:defRPr>
      </a:lvl7pPr>
      <a:lvl8pPr marL="3394036" algn="l" defTabSz="484862" rtl="0" eaLnBrk="1" latinLnBrk="0" hangingPunct="1">
        <a:defRPr kumimoji="1" sz="1909" kern="1200">
          <a:solidFill>
            <a:schemeClr val="tx1"/>
          </a:solidFill>
          <a:latin typeface="+mn-lt"/>
          <a:ea typeface="+mn-ea"/>
          <a:cs typeface="+mn-cs"/>
        </a:defRPr>
      </a:lvl8pPr>
      <a:lvl9pPr marL="3878899" algn="l" defTabSz="484862" rtl="0" eaLnBrk="1" latinLnBrk="0" hangingPunct="1">
        <a:defRPr kumimoji="1" sz="190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83" userDrawn="1">
          <p15:clr>
            <a:srgbClr val="F26B43"/>
          </p15:clr>
        </p15:guide>
        <p15:guide id="2" pos="312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1" name="図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Tree>
    <p:extLst>
      <p:ext uri="{BB962C8B-B14F-4D97-AF65-F5344CB8AC3E}">
        <p14:creationId xmlns:p14="http://schemas.microsoft.com/office/powerpoint/2010/main" val="3767183153"/>
      </p:ext>
    </p:extLst>
  </p:cSld>
  <p:clrMap bg1="lt1" tx1="dk1" bg2="lt2" tx2="dk2" accent1="accent1" accent2="accent2" accent3="accent3" accent4="accent4" accent5="accent5" accent6="accent6" hlink="hlink" folHlink="folHlink"/>
  <p:sldLayoutIdLst>
    <p:sldLayoutId id="2147483713" r:id="rId1"/>
    <p:sldLayoutId id="2147483727" r:id="rId2"/>
  </p:sldLayoutIdLst>
  <p:hf hdr="0" ftr="0" dt="0"/>
  <p:txStyles>
    <p:titleStyle>
      <a:lvl1pPr algn="l" defTabSz="484862" rtl="0" eaLnBrk="1" fontAlgn="base" hangingPunct="1">
        <a:spcBef>
          <a:spcPct val="0"/>
        </a:spcBef>
        <a:spcAft>
          <a:spcPct val="0"/>
        </a:spcAft>
        <a:defRPr kumimoji="1" sz="1909" b="0" i="0" kern="1200" spc="160" baseline="0">
          <a:solidFill>
            <a:srgbClr val="404040"/>
          </a:solidFill>
          <a:latin typeface="HGPGothicE" charset="-128"/>
          <a:ea typeface="HGPGothicE" charset="-128"/>
          <a:cs typeface="HGPGothicE" charset="-128"/>
        </a:defRPr>
      </a:lvl1pPr>
      <a:lvl2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2pPr>
      <a:lvl3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3pPr>
      <a:lvl4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4pPr>
      <a:lvl5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5pPr>
      <a:lvl6pPr marL="484862"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6pPr>
      <a:lvl7pPr marL="969727"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7pPr>
      <a:lvl8pPr marL="1454588"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8pPr>
      <a:lvl9pPr marL="1939450"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9pPr>
    </p:titleStyle>
    <p:bodyStyle>
      <a:lvl1pPr marL="180141" indent="-180141" algn="l" defTabSz="484862" rtl="0" eaLnBrk="1" fontAlgn="base" hangingPunct="1">
        <a:spcBef>
          <a:spcPct val="20000"/>
        </a:spcBef>
        <a:spcAft>
          <a:spcPct val="0"/>
        </a:spcAft>
        <a:buFont typeface="Arial" pitchFamily="34" charset="0"/>
        <a:buChar char="•"/>
        <a:defRPr kumimoji="1" sz="2545" kern="1200">
          <a:solidFill>
            <a:schemeClr val="tx1"/>
          </a:solidFill>
          <a:latin typeface="Arial"/>
          <a:ea typeface="+mn-ea"/>
          <a:cs typeface="Arial"/>
        </a:defRPr>
      </a:lvl1pPr>
      <a:lvl2pPr marL="723926" indent="-239063"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2pPr>
      <a:lvl3pPr marL="1156599" indent="-186874"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3pPr>
      <a:lvl4pPr marL="1638094" indent="-183509"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4pPr>
      <a:lvl5pPr marL="2121273" indent="-181825"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5pPr>
      <a:lvl6pPr marL="266674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6pPr>
      <a:lvl7pPr marL="3151607"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7pPr>
      <a:lvl8pPr marL="3636468"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8pPr>
      <a:lvl9pPr marL="412133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9pPr>
    </p:bodyStyle>
    <p:otherStyle>
      <a:defPPr>
        <a:defRPr lang="en-US"/>
      </a:defPPr>
      <a:lvl1pPr marL="0" algn="l" defTabSz="484862" rtl="0" eaLnBrk="1" latinLnBrk="0" hangingPunct="1">
        <a:defRPr kumimoji="1" sz="1909" kern="1200">
          <a:solidFill>
            <a:schemeClr val="tx1"/>
          </a:solidFill>
          <a:latin typeface="+mn-lt"/>
          <a:ea typeface="+mn-ea"/>
          <a:cs typeface="+mn-cs"/>
        </a:defRPr>
      </a:lvl1pPr>
      <a:lvl2pPr marL="484862" algn="l" defTabSz="484862" rtl="0" eaLnBrk="1" latinLnBrk="0" hangingPunct="1">
        <a:defRPr kumimoji="1" sz="1909" kern="1200">
          <a:solidFill>
            <a:schemeClr val="tx1"/>
          </a:solidFill>
          <a:latin typeface="+mn-lt"/>
          <a:ea typeface="+mn-ea"/>
          <a:cs typeface="+mn-cs"/>
        </a:defRPr>
      </a:lvl2pPr>
      <a:lvl3pPr marL="969727" algn="l" defTabSz="484862" rtl="0" eaLnBrk="1" latinLnBrk="0" hangingPunct="1">
        <a:defRPr kumimoji="1" sz="1909" kern="1200">
          <a:solidFill>
            <a:schemeClr val="tx1"/>
          </a:solidFill>
          <a:latin typeface="+mn-lt"/>
          <a:ea typeface="+mn-ea"/>
          <a:cs typeface="+mn-cs"/>
        </a:defRPr>
      </a:lvl3pPr>
      <a:lvl4pPr marL="1454588" algn="l" defTabSz="484862" rtl="0" eaLnBrk="1" latinLnBrk="0" hangingPunct="1">
        <a:defRPr kumimoji="1" sz="1909" kern="1200">
          <a:solidFill>
            <a:schemeClr val="tx1"/>
          </a:solidFill>
          <a:latin typeface="+mn-lt"/>
          <a:ea typeface="+mn-ea"/>
          <a:cs typeface="+mn-cs"/>
        </a:defRPr>
      </a:lvl4pPr>
      <a:lvl5pPr marL="1939450" algn="l" defTabSz="484862" rtl="0" eaLnBrk="1" latinLnBrk="0" hangingPunct="1">
        <a:defRPr kumimoji="1" sz="1909" kern="1200">
          <a:solidFill>
            <a:schemeClr val="tx1"/>
          </a:solidFill>
          <a:latin typeface="+mn-lt"/>
          <a:ea typeface="+mn-ea"/>
          <a:cs typeface="+mn-cs"/>
        </a:defRPr>
      </a:lvl5pPr>
      <a:lvl6pPr marL="2424313" algn="l" defTabSz="484862" rtl="0" eaLnBrk="1" latinLnBrk="0" hangingPunct="1">
        <a:defRPr kumimoji="1" sz="1909" kern="1200">
          <a:solidFill>
            <a:schemeClr val="tx1"/>
          </a:solidFill>
          <a:latin typeface="+mn-lt"/>
          <a:ea typeface="+mn-ea"/>
          <a:cs typeface="+mn-cs"/>
        </a:defRPr>
      </a:lvl6pPr>
      <a:lvl7pPr marL="2909175" algn="l" defTabSz="484862" rtl="0" eaLnBrk="1" latinLnBrk="0" hangingPunct="1">
        <a:defRPr kumimoji="1" sz="1909" kern="1200">
          <a:solidFill>
            <a:schemeClr val="tx1"/>
          </a:solidFill>
          <a:latin typeface="+mn-lt"/>
          <a:ea typeface="+mn-ea"/>
          <a:cs typeface="+mn-cs"/>
        </a:defRPr>
      </a:lvl7pPr>
      <a:lvl8pPr marL="3394036" algn="l" defTabSz="484862" rtl="0" eaLnBrk="1" latinLnBrk="0" hangingPunct="1">
        <a:defRPr kumimoji="1" sz="1909" kern="1200">
          <a:solidFill>
            <a:schemeClr val="tx1"/>
          </a:solidFill>
          <a:latin typeface="+mn-lt"/>
          <a:ea typeface="+mn-ea"/>
          <a:cs typeface="+mn-cs"/>
        </a:defRPr>
      </a:lvl8pPr>
      <a:lvl9pPr marL="3878899" algn="l" defTabSz="484862" rtl="0" eaLnBrk="1" latinLnBrk="0" hangingPunct="1">
        <a:defRPr kumimoji="1" sz="190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83">
          <p15:clr>
            <a:srgbClr val="F26B43"/>
          </p15:clr>
        </p15:guide>
        <p15:guide id="2" pos="312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0731072"/>
      </p:ext>
    </p:extLst>
  </p:cSld>
  <p:clrMap bg1="lt1" tx1="dk1" bg2="lt2" tx2="dk2" accent1="accent1" accent2="accent2" accent3="accent3" accent4="accent4" accent5="accent5" accent6="accent6" hlink="hlink" folHlink="folHlink"/>
  <p:sldLayoutIdLst>
    <p:sldLayoutId id="2147483746" r:id="rId1"/>
    <p:sldLayoutId id="2147483747" r:id="rId2"/>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8485586"/>
      </p:ext>
    </p:extLst>
  </p:cSld>
  <p:clrMap bg1="dk1" tx1="lt1" bg2="dk2" tx2="lt2" accent1="accent1" accent2="accent2" accent3="accent3" accent4="accent4" accent5="accent5" accent6="accent6" hlink="hlink" folHlink="folHlink"/>
  <p:sldLayoutIdLst>
    <p:sldLayoutId id="2147483737" r:id="rId1"/>
    <p:sldLayoutId id="2147483738" r:id="rId2"/>
    <p:sldLayoutId id="2147483739" r:id="rId3"/>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1" name="図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Tree>
    <p:extLst>
      <p:ext uri="{BB962C8B-B14F-4D97-AF65-F5344CB8AC3E}">
        <p14:creationId xmlns:p14="http://schemas.microsoft.com/office/powerpoint/2010/main" val="3356824949"/>
      </p:ext>
    </p:extLst>
  </p:cSld>
  <p:clrMap bg1="lt1" tx1="dk1" bg2="lt2" tx2="dk2" accent1="accent1" accent2="accent2" accent3="accent3" accent4="accent4" accent5="accent5" accent6="accent6" hlink="hlink" folHlink="folHlink"/>
  <p:sldLayoutIdLst>
    <p:sldLayoutId id="2147483743" r:id="rId1"/>
    <p:sldLayoutId id="2147483744" r:id="rId2"/>
  </p:sldLayoutIdLst>
  <p:hf hdr="0" ftr="0" dt="0"/>
  <p:txStyles>
    <p:titleStyle>
      <a:lvl1pPr algn="l" defTabSz="484862" rtl="0" eaLnBrk="1" fontAlgn="base" hangingPunct="1">
        <a:spcBef>
          <a:spcPct val="0"/>
        </a:spcBef>
        <a:spcAft>
          <a:spcPct val="0"/>
        </a:spcAft>
        <a:defRPr kumimoji="1" sz="1909" b="0" i="0" kern="1200" spc="160" baseline="0">
          <a:solidFill>
            <a:srgbClr val="404040"/>
          </a:solidFill>
          <a:latin typeface="HGPGothicE" charset="-128"/>
          <a:ea typeface="HGPGothicE" charset="-128"/>
          <a:cs typeface="HGPGothicE" charset="-128"/>
        </a:defRPr>
      </a:lvl1pPr>
      <a:lvl2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2pPr>
      <a:lvl3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3pPr>
      <a:lvl4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4pPr>
      <a:lvl5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5pPr>
      <a:lvl6pPr marL="484862"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6pPr>
      <a:lvl7pPr marL="969727"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7pPr>
      <a:lvl8pPr marL="1454588"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8pPr>
      <a:lvl9pPr marL="1939450"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9pPr>
    </p:titleStyle>
    <p:bodyStyle>
      <a:lvl1pPr marL="180141" indent="-180141" algn="l" defTabSz="484862" rtl="0" eaLnBrk="1" fontAlgn="base" hangingPunct="1">
        <a:spcBef>
          <a:spcPct val="20000"/>
        </a:spcBef>
        <a:spcAft>
          <a:spcPct val="0"/>
        </a:spcAft>
        <a:buFont typeface="Arial" pitchFamily="34" charset="0"/>
        <a:buChar char="•"/>
        <a:defRPr kumimoji="1" sz="2545" kern="1200">
          <a:solidFill>
            <a:schemeClr val="tx1"/>
          </a:solidFill>
          <a:latin typeface="Arial"/>
          <a:ea typeface="+mn-ea"/>
          <a:cs typeface="Arial"/>
        </a:defRPr>
      </a:lvl1pPr>
      <a:lvl2pPr marL="723926" indent="-239063"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2pPr>
      <a:lvl3pPr marL="1156599" indent="-186874"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3pPr>
      <a:lvl4pPr marL="1638094" indent="-183509"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4pPr>
      <a:lvl5pPr marL="2121273" indent="-181825"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5pPr>
      <a:lvl6pPr marL="266674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6pPr>
      <a:lvl7pPr marL="3151607"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7pPr>
      <a:lvl8pPr marL="3636468"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8pPr>
      <a:lvl9pPr marL="412133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9pPr>
    </p:bodyStyle>
    <p:otherStyle>
      <a:defPPr>
        <a:defRPr lang="en-US"/>
      </a:defPPr>
      <a:lvl1pPr marL="0" algn="l" defTabSz="484862" rtl="0" eaLnBrk="1" latinLnBrk="0" hangingPunct="1">
        <a:defRPr kumimoji="1" sz="1909" kern="1200">
          <a:solidFill>
            <a:schemeClr val="tx1"/>
          </a:solidFill>
          <a:latin typeface="+mn-lt"/>
          <a:ea typeface="+mn-ea"/>
          <a:cs typeface="+mn-cs"/>
        </a:defRPr>
      </a:lvl1pPr>
      <a:lvl2pPr marL="484862" algn="l" defTabSz="484862" rtl="0" eaLnBrk="1" latinLnBrk="0" hangingPunct="1">
        <a:defRPr kumimoji="1" sz="1909" kern="1200">
          <a:solidFill>
            <a:schemeClr val="tx1"/>
          </a:solidFill>
          <a:latin typeface="+mn-lt"/>
          <a:ea typeface="+mn-ea"/>
          <a:cs typeface="+mn-cs"/>
        </a:defRPr>
      </a:lvl2pPr>
      <a:lvl3pPr marL="969727" algn="l" defTabSz="484862" rtl="0" eaLnBrk="1" latinLnBrk="0" hangingPunct="1">
        <a:defRPr kumimoji="1" sz="1909" kern="1200">
          <a:solidFill>
            <a:schemeClr val="tx1"/>
          </a:solidFill>
          <a:latin typeface="+mn-lt"/>
          <a:ea typeface="+mn-ea"/>
          <a:cs typeface="+mn-cs"/>
        </a:defRPr>
      </a:lvl3pPr>
      <a:lvl4pPr marL="1454588" algn="l" defTabSz="484862" rtl="0" eaLnBrk="1" latinLnBrk="0" hangingPunct="1">
        <a:defRPr kumimoji="1" sz="1909" kern="1200">
          <a:solidFill>
            <a:schemeClr val="tx1"/>
          </a:solidFill>
          <a:latin typeface="+mn-lt"/>
          <a:ea typeface="+mn-ea"/>
          <a:cs typeface="+mn-cs"/>
        </a:defRPr>
      </a:lvl4pPr>
      <a:lvl5pPr marL="1939450" algn="l" defTabSz="484862" rtl="0" eaLnBrk="1" latinLnBrk="0" hangingPunct="1">
        <a:defRPr kumimoji="1" sz="1909" kern="1200">
          <a:solidFill>
            <a:schemeClr val="tx1"/>
          </a:solidFill>
          <a:latin typeface="+mn-lt"/>
          <a:ea typeface="+mn-ea"/>
          <a:cs typeface="+mn-cs"/>
        </a:defRPr>
      </a:lvl5pPr>
      <a:lvl6pPr marL="2424313" algn="l" defTabSz="484862" rtl="0" eaLnBrk="1" latinLnBrk="0" hangingPunct="1">
        <a:defRPr kumimoji="1" sz="1909" kern="1200">
          <a:solidFill>
            <a:schemeClr val="tx1"/>
          </a:solidFill>
          <a:latin typeface="+mn-lt"/>
          <a:ea typeface="+mn-ea"/>
          <a:cs typeface="+mn-cs"/>
        </a:defRPr>
      </a:lvl6pPr>
      <a:lvl7pPr marL="2909175" algn="l" defTabSz="484862" rtl="0" eaLnBrk="1" latinLnBrk="0" hangingPunct="1">
        <a:defRPr kumimoji="1" sz="1909" kern="1200">
          <a:solidFill>
            <a:schemeClr val="tx1"/>
          </a:solidFill>
          <a:latin typeface="+mn-lt"/>
          <a:ea typeface="+mn-ea"/>
          <a:cs typeface="+mn-cs"/>
        </a:defRPr>
      </a:lvl7pPr>
      <a:lvl8pPr marL="3394036" algn="l" defTabSz="484862" rtl="0" eaLnBrk="1" latinLnBrk="0" hangingPunct="1">
        <a:defRPr kumimoji="1" sz="1909" kern="1200">
          <a:solidFill>
            <a:schemeClr val="tx1"/>
          </a:solidFill>
          <a:latin typeface="+mn-lt"/>
          <a:ea typeface="+mn-ea"/>
          <a:cs typeface="+mn-cs"/>
        </a:defRPr>
      </a:lvl8pPr>
      <a:lvl9pPr marL="3878899" algn="l" defTabSz="484862" rtl="0" eaLnBrk="1" latinLnBrk="0" hangingPunct="1">
        <a:defRPr kumimoji="1" sz="190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83">
          <p15:clr>
            <a:srgbClr val="F26B43"/>
          </p15:clr>
        </p15:guide>
        <p15:guide id="2" pos="3120">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B59273-882A-433C-B582-85C04F42BD6A}" type="datetimeFigureOut">
              <a:rPr kumimoji="1" lang="ja-JP" altLang="en-US" smtClean="0"/>
              <a:t>2025/8/5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8CB5E5-8BD3-4789-B5C8-142097587E21}" type="slidenum">
              <a:rPr kumimoji="1" lang="ja-JP" altLang="en-US" smtClean="0"/>
              <a:t>‹#›</a:t>
            </a:fld>
            <a:endParaRPr kumimoji="1" lang="ja-JP" altLang="en-US"/>
          </a:p>
        </p:txBody>
      </p:sp>
    </p:spTree>
    <p:extLst>
      <p:ext uri="{BB962C8B-B14F-4D97-AF65-F5344CB8AC3E}">
        <p14:creationId xmlns:p14="http://schemas.microsoft.com/office/powerpoint/2010/main" val="1816044667"/>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気づきシートとは？</a:t>
            </a:r>
            <a:endParaRPr kumimoji="1" lang="ja-JP" altLang="en-US" dirty="0"/>
          </a:p>
        </p:txBody>
      </p:sp>
      <p:grpSp>
        <p:nvGrpSpPr>
          <p:cNvPr id="24" name="グループ化 23"/>
          <p:cNvGrpSpPr/>
          <p:nvPr/>
        </p:nvGrpSpPr>
        <p:grpSpPr>
          <a:xfrm>
            <a:off x="357015" y="878540"/>
            <a:ext cx="9191970" cy="5355758"/>
            <a:chOff x="209725" y="767254"/>
            <a:chExt cx="9233269" cy="5355758"/>
          </a:xfrm>
        </p:grpSpPr>
        <p:sp>
          <p:nvSpPr>
            <p:cNvPr id="4" name="正方形/長方形 3"/>
            <p:cNvSpPr/>
            <p:nvPr/>
          </p:nvSpPr>
          <p:spPr>
            <a:xfrm>
              <a:off x="209725" y="1437298"/>
              <a:ext cx="2054898" cy="552094"/>
            </a:xfrm>
            <a:prstGeom prst="rect">
              <a:avLst/>
            </a:prstGeom>
            <a:solidFill>
              <a:schemeClr val="tx2">
                <a:lumMod val="10000"/>
                <a:lumOff val="90000"/>
              </a:schemeClr>
            </a:solidFill>
            <a:ln w="9525"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a:ea typeface="Meiryo UI"/>
                  <a:cs typeface="+mn-cs"/>
                </a:rPr>
                <a:t>何ができる？</a:t>
              </a:r>
            </a:p>
          </p:txBody>
        </p:sp>
        <p:sp>
          <p:nvSpPr>
            <p:cNvPr id="5" name="テキスト ボックス 4"/>
            <p:cNvSpPr txBox="1"/>
            <p:nvPr/>
          </p:nvSpPr>
          <p:spPr>
            <a:xfrm>
              <a:off x="2425308" y="1443892"/>
              <a:ext cx="7017686" cy="548119"/>
            </a:xfrm>
            <a:prstGeom prst="rect">
              <a:avLst/>
            </a:prstGeom>
            <a:noFill/>
            <a:ln>
              <a:solidFill>
                <a:schemeClr val="accent1"/>
              </a:solidFill>
            </a:ln>
          </p:spPr>
          <p:txBody>
            <a:bodyPr wrap="square" rtlCol="0" anchor="ctr">
              <a:noAutofit/>
            </a:bodyPr>
            <a:lstStyle/>
            <a:p>
              <a:pPr marR="0" lvl="0" algn="l" defTabSz="914400" rtl="0" eaLnBrk="1" fontAlgn="auto" latinLnBrk="0" hangingPunct="1">
                <a:lnSpc>
                  <a:spcPct val="100000"/>
                </a:lnSpc>
                <a:spcBef>
                  <a:spcPts val="0"/>
                </a:spcBef>
                <a:spcAft>
                  <a:spcPts val="0"/>
                </a:spcAft>
                <a:buClrTx/>
                <a:buSzTx/>
                <a:tabLst/>
                <a:defRPr/>
              </a:pPr>
              <a:r>
                <a:rPr kumimoji="0" lang="ja-JP" altLang="en-US" sz="1200" b="0" i="0" u="none" strike="noStrike" kern="0" cap="none" spc="0" normalizeH="0" baseline="0" noProof="0" dirty="0">
                  <a:ln>
                    <a:noFill/>
                  </a:ln>
                  <a:solidFill>
                    <a:srgbClr val="000000"/>
                  </a:solidFill>
                  <a:effectLst/>
                  <a:uLnTx/>
                  <a:uFillTx/>
                  <a:latin typeface="Meiryo UI"/>
                  <a:ea typeface="Meiryo UI"/>
                </a:rPr>
                <a:t>現場の問題点を</a:t>
              </a:r>
              <a:r>
                <a:rPr kumimoji="0" lang="ja-JP" altLang="en-US" sz="1200" kern="0" dirty="0">
                  <a:solidFill>
                    <a:schemeClr val="accent4"/>
                  </a:solidFill>
                  <a:latin typeface="Meiryo UI"/>
                  <a:ea typeface="Meiryo UI"/>
                </a:rPr>
                <a:t>簡単</a:t>
              </a:r>
              <a:r>
                <a:rPr kumimoji="0" lang="ja-JP" altLang="en-US" sz="1200" b="0" i="0" u="none" strike="noStrike" kern="0" cap="none" spc="0" normalizeH="0" baseline="0" noProof="0" dirty="0">
                  <a:ln>
                    <a:noFill/>
                  </a:ln>
                  <a:solidFill>
                    <a:schemeClr val="accent4"/>
                  </a:solidFill>
                  <a:effectLst/>
                  <a:uLnTx/>
                  <a:uFillTx/>
                  <a:latin typeface="Meiryo UI"/>
                  <a:ea typeface="Meiryo UI"/>
                </a:rPr>
                <a:t>に数多く集める</a:t>
              </a:r>
              <a:r>
                <a:rPr kumimoji="0" lang="ja-JP" altLang="en-US" sz="1200" b="0" i="0" u="none" strike="noStrike" kern="0" cap="none" spc="0" normalizeH="0" baseline="0" noProof="0" dirty="0">
                  <a:ln>
                    <a:noFill/>
                  </a:ln>
                  <a:solidFill>
                    <a:srgbClr val="000000"/>
                  </a:solidFill>
                  <a:effectLst/>
                  <a:uLnTx/>
                  <a:uFillTx/>
                  <a:latin typeface="Meiryo UI"/>
                  <a:ea typeface="Meiryo UI"/>
                </a:rPr>
                <a:t>ことができます。</a:t>
              </a:r>
              <a:endParaRPr kumimoji="0" lang="en-US" altLang="ja-JP" sz="900" b="0" i="0" u="none" strike="noStrike" kern="0" cap="none" spc="0" normalizeH="0" baseline="0" noProof="0" dirty="0">
                <a:ln>
                  <a:noFill/>
                </a:ln>
                <a:solidFill>
                  <a:srgbClr val="000000"/>
                </a:solidFill>
                <a:effectLst/>
                <a:uLnTx/>
                <a:uFillTx/>
                <a:latin typeface="Meiryo UI"/>
                <a:ea typeface="Meiryo UI"/>
                <a:cs typeface="+mn-cs"/>
              </a:endParaRPr>
            </a:p>
          </p:txBody>
        </p:sp>
        <p:sp>
          <p:nvSpPr>
            <p:cNvPr id="10" name="正方形/長方形 9"/>
            <p:cNvSpPr/>
            <p:nvPr/>
          </p:nvSpPr>
          <p:spPr>
            <a:xfrm>
              <a:off x="209725" y="2107342"/>
              <a:ext cx="2054898" cy="1993573"/>
            </a:xfrm>
            <a:prstGeom prst="rect">
              <a:avLst/>
            </a:prstGeom>
            <a:solidFill>
              <a:schemeClr val="tx2">
                <a:lumMod val="10000"/>
                <a:lumOff val="90000"/>
              </a:schemeClr>
            </a:solidFill>
            <a:ln w="9525"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kern="0" dirty="0">
                  <a:solidFill>
                    <a:srgbClr val="000000"/>
                  </a:solidFill>
                  <a:latin typeface="Meiryo UI"/>
                  <a:ea typeface="Meiryo UI"/>
                </a:rPr>
                <a:t>どんな観点から書く？</a:t>
              </a:r>
              <a:endParaRPr kumimoji="0" lang="ja-JP" altLang="en-US" sz="1400" b="0" i="0" u="none" strike="noStrike" kern="0" cap="none" spc="0" normalizeH="0" baseline="0" noProof="0" dirty="0">
                <a:ln>
                  <a:noFill/>
                </a:ln>
                <a:solidFill>
                  <a:srgbClr val="000000"/>
                </a:solidFill>
                <a:effectLst/>
                <a:uLnTx/>
                <a:uFillTx/>
                <a:latin typeface="Meiryo UI"/>
                <a:ea typeface="Meiryo UI"/>
              </a:endParaRPr>
            </a:p>
          </p:txBody>
        </p:sp>
        <p:sp>
          <p:nvSpPr>
            <p:cNvPr id="11" name="テキスト ボックス 10"/>
            <p:cNvSpPr txBox="1"/>
            <p:nvPr/>
          </p:nvSpPr>
          <p:spPr>
            <a:xfrm>
              <a:off x="2425308" y="2112007"/>
              <a:ext cx="7017686" cy="1982774"/>
            </a:xfrm>
            <a:prstGeom prst="rect">
              <a:avLst/>
            </a:prstGeom>
            <a:noFill/>
            <a:ln>
              <a:solidFill>
                <a:schemeClr val="accent1"/>
              </a:solidFill>
            </a:ln>
          </p:spPr>
          <p:txBody>
            <a:bodyPr wrap="square" rtlCol="0" anchor="t">
              <a:noAutofit/>
            </a:bodyPr>
            <a:lstStyle/>
            <a:p>
              <a:pPr defTabSz="914400">
                <a:defRPr/>
              </a:pPr>
              <a:r>
                <a:rPr kumimoji="0" lang="ja-JP" altLang="en-US" sz="1200" kern="0" dirty="0">
                  <a:solidFill>
                    <a:srgbClr val="000000"/>
                  </a:solidFill>
                  <a:latin typeface="Meiryo UI"/>
                  <a:ea typeface="Meiryo UI"/>
                </a:rPr>
                <a:t>粒度や視点を気にせず、日頃感じている事業所における課題を自由に記載いただいて問題ございません。</a:t>
              </a:r>
              <a:endParaRPr kumimoji="0" lang="en-US" altLang="ja-JP" sz="1200" kern="0" dirty="0">
                <a:solidFill>
                  <a:srgbClr val="000000"/>
                </a:solidFill>
                <a:latin typeface="Meiryo UI"/>
                <a:ea typeface="Meiryo UI"/>
              </a:endParaRPr>
            </a:p>
            <a:p>
              <a:pPr marR="0" lvl="0" algn="l" defTabSz="914400" rtl="0" eaLnBrk="1" fontAlgn="auto" latinLnBrk="0" hangingPunct="1">
                <a:lnSpc>
                  <a:spcPct val="100000"/>
                </a:lnSpc>
                <a:spcBef>
                  <a:spcPts val="0"/>
                </a:spcBef>
                <a:spcAft>
                  <a:spcPts val="0"/>
                </a:spcAft>
                <a:buClrTx/>
                <a:buSzTx/>
                <a:tabLst/>
                <a:defRPr/>
              </a:pPr>
              <a:r>
                <a:rPr kumimoji="0" lang="ja-JP" altLang="en-US" sz="1200" kern="0" dirty="0">
                  <a:solidFill>
                    <a:srgbClr val="000000"/>
                  </a:solidFill>
                  <a:latin typeface="Meiryo UI"/>
                  <a:ea typeface="Meiryo UI"/>
                </a:rPr>
                <a:t>介護ロボット・</a:t>
              </a:r>
              <a:r>
                <a:rPr kumimoji="0" lang="en-US" altLang="ja-JP" sz="1200" kern="0" dirty="0">
                  <a:solidFill>
                    <a:srgbClr val="000000"/>
                  </a:solidFill>
                  <a:latin typeface="Meiryo UI"/>
                  <a:ea typeface="Meiryo UI"/>
                </a:rPr>
                <a:t>ICT</a:t>
              </a:r>
              <a:r>
                <a:rPr kumimoji="0" lang="ja-JP" altLang="en-US" sz="1200" kern="0" dirty="0">
                  <a:solidFill>
                    <a:srgbClr val="000000"/>
                  </a:solidFill>
                  <a:latin typeface="Meiryo UI"/>
                  <a:ea typeface="Meiryo UI"/>
                </a:rPr>
                <a:t>導入による業務改善が今回の狙いであるため、次のような観点にも着目頂きたいですが、</a:t>
              </a:r>
              <a:endParaRPr kumimoji="0" lang="en-US" altLang="ja-JP" sz="1200" kern="0" dirty="0">
                <a:solidFill>
                  <a:srgbClr val="000000"/>
                </a:solidFill>
                <a:latin typeface="Meiryo UI"/>
                <a:ea typeface="Meiryo UI"/>
              </a:endParaRPr>
            </a:p>
            <a:p>
              <a:pPr marR="0" lvl="0" algn="l" defTabSz="914400" rtl="0" eaLnBrk="1" fontAlgn="auto" latinLnBrk="0" hangingPunct="1">
                <a:lnSpc>
                  <a:spcPct val="100000"/>
                </a:lnSpc>
                <a:spcBef>
                  <a:spcPts val="0"/>
                </a:spcBef>
                <a:spcAft>
                  <a:spcPts val="0"/>
                </a:spcAft>
                <a:buClrTx/>
                <a:buSzTx/>
                <a:tabLst/>
                <a:defRPr/>
              </a:pPr>
              <a:r>
                <a:rPr kumimoji="0" lang="ja-JP" altLang="en-US" sz="1200" kern="0" dirty="0">
                  <a:solidFill>
                    <a:srgbClr val="000000"/>
                  </a:solidFill>
                  <a:latin typeface="Meiryo UI"/>
                  <a:ea typeface="Meiryo UI"/>
                </a:rPr>
                <a:t>直接関係のないような課題でも記載してみましょう。</a:t>
              </a:r>
              <a:endParaRPr kumimoji="0" lang="en-US" altLang="ja-JP" sz="1200" kern="0" dirty="0">
                <a:solidFill>
                  <a:srgbClr val="000000"/>
                </a:solidFill>
                <a:latin typeface="Meiryo UI"/>
                <a:ea typeface="Meiryo UI"/>
              </a:endParaRPr>
            </a:p>
            <a:p>
              <a:pPr marL="444500" marR="0" lvl="0" indent="-258763"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a:pPr>
              <a:r>
                <a:rPr kumimoji="0" lang="ja-JP" altLang="en-US" sz="1400" kern="0" dirty="0">
                  <a:solidFill>
                    <a:schemeClr val="accent4"/>
                  </a:solidFill>
                  <a:latin typeface="Meiryo UI"/>
                  <a:ea typeface="Meiryo UI"/>
                </a:rPr>
                <a:t>移乗介助 </a:t>
              </a:r>
              <a:r>
                <a:rPr kumimoji="0" lang="ja-JP" altLang="en-US" sz="1200" kern="0" dirty="0">
                  <a:solidFill>
                    <a:srgbClr val="000000"/>
                  </a:solidFill>
                  <a:latin typeface="Meiryo UI"/>
                  <a:ea typeface="Meiryo UI"/>
                </a:rPr>
                <a:t>や </a:t>
              </a:r>
              <a:r>
                <a:rPr kumimoji="0" lang="ja-JP" altLang="en-US" sz="1400" kern="0" dirty="0">
                  <a:solidFill>
                    <a:schemeClr val="accent4"/>
                  </a:solidFill>
                  <a:latin typeface="Meiryo UI"/>
                  <a:ea typeface="Meiryo UI"/>
                </a:rPr>
                <a:t>入浴業務 </a:t>
              </a:r>
              <a:r>
                <a:rPr kumimoji="0" lang="ja-JP" altLang="en-US" sz="1200" kern="0" dirty="0">
                  <a:solidFill>
                    <a:schemeClr val="tx1">
                      <a:lumMod val="50000"/>
                    </a:schemeClr>
                  </a:solidFill>
                  <a:latin typeface="Meiryo UI"/>
                  <a:ea typeface="Meiryo UI"/>
                </a:rPr>
                <a:t>に生じる腰痛</a:t>
              </a:r>
              <a:endParaRPr kumimoji="0" lang="en-US" altLang="ja-JP" sz="1200" kern="0" dirty="0">
                <a:latin typeface="Meiryo UI"/>
                <a:ea typeface="Meiryo UI"/>
              </a:endParaRPr>
            </a:p>
            <a:p>
              <a:pPr marL="444500" marR="0" lvl="0" indent="-258763" algn="l" defTabSz="914400" rtl="0" eaLnBrk="1" fontAlgn="auto" latinLnBrk="0" hangingPunct="1">
                <a:lnSpc>
                  <a:spcPct val="120000"/>
                </a:lnSpc>
                <a:spcAft>
                  <a:spcPts val="0"/>
                </a:spcAft>
                <a:buClrTx/>
                <a:buSzTx/>
                <a:buFont typeface="Arial" panose="020B0604020202020204" pitchFamily="34" charset="0"/>
                <a:buChar char="•"/>
                <a:tabLst/>
                <a:defRPr/>
              </a:pPr>
              <a:r>
                <a:rPr kumimoji="0" lang="ja-JP" altLang="en-US" sz="1200" kern="0" dirty="0">
                  <a:solidFill>
                    <a:srgbClr val="000000"/>
                  </a:solidFill>
                  <a:latin typeface="Meiryo UI"/>
                  <a:ea typeface="Meiryo UI"/>
                </a:rPr>
                <a:t>夜勤業務（</a:t>
              </a:r>
              <a:r>
                <a:rPr kumimoji="0" lang="ja-JP" altLang="en-US" sz="1400" kern="0" dirty="0">
                  <a:solidFill>
                    <a:schemeClr val="accent4"/>
                  </a:solidFill>
                  <a:latin typeface="Meiryo UI"/>
                  <a:ea typeface="Meiryo UI"/>
                </a:rPr>
                <a:t>見守り</a:t>
              </a:r>
              <a:r>
                <a:rPr kumimoji="0" lang="ja-JP" altLang="en-US" sz="1200" kern="0" dirty="0">
                  <a:solidFill>
                    <a:schemeClr val="tx1">
                      <a:lumMod val="50000"/>
                    </a:schemeClr>
                  </a:solidFill>
                  <a:latin typeface="Meiryo UI"/>
                  <a:ea typeface="Meiryo UI"/>
                </a:rPr>
                <a:t>）における身体的・精神的負担</a:t>
              </a:r>
              <a:endParaRPr kumimoji="0" lang="en-US" altLang="ja-JP" sz="1200" kern="0" dirty="0">
                <a:solidFill>
                  <a:schemeClr val="tx1">
                    <a:lumMod val="50000"/>
                  </a:schemeClr>
                </a:solidFill>
                <a:latin typeface="Meiryo UI"/>
                <a:ea typeface="Meiryo UI"/>
              </a:endParaRPr>
            </a:p>
            <a:p>
              <a:pPr marL="444500" marR="0" lvl="0" indent="-258763" algn="l" defTabSz="914400" rtl="0" eaLnBrk="1" fontAlgn="auto" latinLnBrk="0" hangingPunct="1">
                <a:lnSpc>
                  <a:spcPct val="120000"/>
                </a:lnSpc>
                <a:spcAft>
                  <a:spcPts val="0"/>
                </a:spcAft>
                <a:buClrTx/>
                <a:buSzTx/>
                <a:buFont typeface="Arial" panose="020B0604020202020204" pitchFamily="34" charset="0"/>
                <a:buChar char="•"/>
                <a:tabLst/>
                <a:defRPr/>
              </a:pPr>
              <a:r>
                <a:rPr kumimoji="0" lang="ja-JP" altLang="en-US" sz="1200" kern="0" dirty="0">
                  <a:solidFill>
                    <a:srgbClr val="000000"/>
                  </a:solidFill>
                  <a:latin typeface="Meiryo UI"/>
                  <a:ea typeface="Meiryo UI"/>
                </a:rPr>
                <a:t>利用者との　</a:t>
              </a:r>
              <a:r>
                <a:rPr kumimoji="0" lang="ja-JP" altLang="en-US" sz="1400" kern="0" dirty="0">
                  <a:solidFill>
                    <a:schemeClr val="accent4"/>
                  </a:solidFill>
                  <a:latin typeface="Meiryo UI"/>
                  <a:ea typeface="Meiryo UI"/>
                </a:rPr>
                <a:t>コミュニケーション </a:t>
              </a:r>
              <a:endParaRPr kumimoji="0" lang="en-US" altLang="ja-JP" sz="1200" kern="0" dirty="0">
                <a:solidFill>
                  <a:srgbClr val="000000"/>
                </a:solidFill>
                <a:latin typeface="Meiryo UI"/>
                <a:ea typeface="Meiryo UI"/>
              </a:endParaRPr>
            </a:p>
            <a:p>
              <a:pPr marL="444500" marR="0" lvl="0" indent="-258763" algn="l" defTabSz="914400" rtl="0" eaLnBrk="1" fontAlgn="auto" latinLnBrk="0" hangingPunct="1">
                <a:lnSpc>
                  <a:spcPct val="120000"/>
                </a:lnSpc>
                <a:spcAft>
                  <a:spcPts val="0"/>
                </a:spcAft>
                <a:buClrTx/>
                <a:buSzTx/>
                <a:buFont typeface="Arial" panose="020B0604020202020204" pitchFamily="34" charset="0"/>
                <a:buChar char="•"/>
                <a:tabLst/>
                <a:defRPr/>
              </a:pPr>
              <a:r>
                <a:rPr kumimoji="0" lang="ja-JP" altLang="en-US" sz="1400" kern="0" dirty="0">
                  <a:solidFill>
                    <a:schemeClr val="accent4"/>
                  </a:solidFill>
                  <a:latin typeface="Meiryo UI"/>
                  <a:ea typeface="Meiryo UI"/>
                </a:rPr>
                <a:t>記録業務</a:t>
              </a:r>
              <a:r>
                <a:rPr kumimoji="0" lang="ja-JP" altLang="en-US" sz="1200" kern="0" dirty="0">
                  <a:solidFill>
                    <a:schemeClr val="tx1">
                      <a:lumMod val="50000"/>
                    </a:schemeClr>
                  </a:solidFill>
                  <a:latin typeface="Meiryo UI"/>
                  <a:ea typeface="Meiryo UI"/>
                </a:rPr>
                <a:t> や </a:t>
              </a:r>
              <a:r>
                <a:rPr kumimoji="0" lang="ja-JP" altLang="en-US" sz="1400" kern="0" dirty="0">
                  <a:solidFill>
                    <a:schemeClr val="accent4"/>
                  </a:solidFill>
                  <a:latin typeface="Meiryo UI"/>
                  <a:ea typeface="Meiryo UI"/>
                </a:rPr>
                <a:t>情報共有</a:t>
              </a:r>
              <a:endParaRPr kumimoji="0" lang="en-US" altLang="ja-JP" sz="1400" kern="0" dirty="0">
                <a:solidFill>
                  <a:schemeClr val="accent4"/>
                </a:solidFill>
                <a:latin typeface="Meiryo UI"/>
                <a:ea typeface="Meiryo UI"/>
              </a:endParaRPr>
            </a:p>
            <a:p>
              <a:pPr marL="185737" marR="0" lvl="0" algn="l" defTabSz="914400" rtl="0" eaLnBrk="1" fontAlgn="auto" latinLnBrk="0" hangingPunct="1">
                <a:lnSpc>
                  <a:spcPct val="120000"/>
                </a:lnSpc>
                <a:spcAft>
                  <a:spcPts val="0"/>
                </a:spcAft>
                <a:buClrTx/>
                <a:buSzTx/>
                <a:tabLst/>
                <a:defRPr/>
              </a:pPr>
              <a:r>
                <a:rPr kumimoji="0" lang="en-US" altLang="ja-JP" sz="1200" kern="0" dirty="0">
                  <a:solidFill>
                    <a:srgbClr val="FF0000"/>
                  </a:solidFill>
                  <a:latin typeface="Meiryo UI"/>
                  <a:ea typeface="Meiryo UI"/>
                </a:rPr>
                <a:t>※</a:t>
              </a:r>
              <a:r>
                <a:rPr kumimoji="0" lang="ja-JP" altLang="en-US" sz="1200" kern="0" dirty="0">
                  <a:solidFill>
                    <a:srgbClr val="FF0000"/>
                  </a:solidFill>
                  <a:latin typeface="Meiryo UI"/>
                  <a:ea typeface="Meiryo UI"/>
                </a:rPr>
                <a:t>職員や利用者個人のお名前は出さないでください</a:t>
              </a:r>
            </a:p>
          </p:txBody>
        </p:sp>
        <p:grpSp>
          <p:nvGrpSpPr>
            <p:cNvPr id="14" name="グループ化 13"/>
            <p:cNvGrpSpPr/>
            <p:nvPr/>
          </p:nvGrpSpPr>
          <p:grpSpPr>
            <a:xfrm>
              <a:off x="209725" y="4214776"/>
              <a:ext cx="9233269" cy="1908236"/>
              <a:chOff x="246765" y="4097218"/>
              <a:chExt cx="8982937" cy="3088416"/>
            </a:xfrm>
          </p:grpSpPr>
          <p:sp>
            <p:nvSpPr>
              <p:cNvPr id="15" name="正方形/長方形 14"/>
              <p:cNvSpPr/>
              <p:nvPr/>
            </p:nvSpPr>
            <p:spPr>
              <a:xfrm>
                <a:off x="246765" y="4103836"/>
                <a:ext cx="1999186" cy="900000"/>
              </a:xfrm>
              <a:prstGeom prst="rect">
                <a:avLst/>
              </a:prstGeom>
              <a:solidFill>
                <a:schemeClr val="tx2">
                  <a:lumMod val="10000"/>
                  <a:lumOff val="90000"/>
                </a:schemeClr>
              </a:solidFill>
              <a:ln w="9525"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a:ea typeface="Meiryo UI"/>
                    <a:cs typeface="+mn-cs"/>
                  </a:rPr>
                  <a:t>誰が書く？</a:t>
                </a:r>
                <a:endParaRPr kumimoji="0" lang="en-US" altLang="ja-JP" sz="1400" b="0" i="0" u="none" strike="noStrike" kern="0" cap="none" spc="0" normalizeH="0" baseline="0" noProof="0" dirty="0">
                  <a:ln>
                    <a:noFill/>
                  </a:ln>
                  <a:solidFill>
                    <a:srgbClr val="000000"/>
                  </a:solidFill>
                  <a:effectLst/>
                  <a:uLnTx/>
                  <a:uFillTx/>
                  <a:latin typeface="Meiryo UI"/>
                  <a:ea typeface="Meiryo UI"/>
                  <a:cs typeface="+mn-cs"/>
                </a:endParaRPr>
              </a:p>
            </p:txBody>
          </p:sp>
          <p:sp>
            <p:nvSpPr>
              <p:cNvPr id="16" name="正方形/長方形 15"/>
              <p:cNvSpPr/>
              <p:nvPr/>
            </p:nvSpPr>
            <p:spPr>
              <a:xfrm>
                <a:off x="246765" y="5194734"/>
                <a:ext cx="1999186" cy="900000"/>
              </a:xfrm>
              <a:prstGeom prst="rect">
                <a:avLst/>
              </a:prstGeom>
              <a:solidFill>
                <a:schemeClr val="tx2">
                  <a:lumMod val="10000"/>
                  <a:lumOff val="90000"/>
                </a:schemeClr>
              </a:solidFill>
              <a:ln w="9525"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a:ea typeface="Meiryo UI"/>
                    <a:cs typeface="+mn-cs"/>
                  </a:rPr>
                  <a:t>何枚必要？</a:t>
                </a:r>
              </a:p>
            </p:txBody>
          </p:sp>
          <p:sp>
            <p:nvSpPr>
              <p:cNvPr id="17" name="テキスト ボックス 16"/>
              <p:cNvSpPr txBox="1"/>
              <p:nvPr/>
            </p:nvSpPr>
            <p:spPr>
              <a:xfrm>
                <a:off x="2402279" y="4097218"/>
                <a:ext cx="6827423" cy="894408"/>
              </a:xfrm>
              <a:prstGeom prst="rect">
                <a:avLst/>
              </a:prstGeom>
              <a:noFill/>
              <a:ln>
                <a:solidFill>
                  <a:schemeClr val="accent1"/>
                </a:solidFill>
              </a:ln>
            </p:spPr>
            <p:txBody>
              <a:bodyPr wrap="square" rtlCol="0" anchor="ctr">
                <a:noAutofit/>
              </a:bodyPr>
              <a:lstStyle/>
              <a:p>
                <a:pPr marR="0" lvl="0" algn="l" defTabSz="914400" rtl="0" eaLnBrk="1" fontAlgn="auto" latinLnBrk="0" hangingPunct="1">
                  <a:lnSpc>
                    <a:spcPct val="100000"/>
                  </a:lnSpc>
                  <a:spcBef>
                    <a:spcPts val="0"/>
                  </a:spcBef>
                  <a:spcAft>
                    <a:spcPts val="0"/>
                  </a:spcAft>
                  <a:buClrTx/>
                  <a:buSzTx/>
                  <a:tabLst/>
                  <a:defRPr/>
                </a:pPr>
                <a:r>
                  <a:rPr kumimoji="0" lang="ja-JP" altLang="en-US" sz="1200" b="0" i="0" u="none" strike="noStrike" kern="0" cap="none" spc="0" normalizeH="0" baseline="0" noProof="0" dirty="0">
                    <a:ln>
                      <a:noFill/>
                    </a:ln>
                    <a:solidFill>
                      <a:srgbClr val="000000"/>
                    </a:solidFill>
                    <a:effectLst/>
                    <a:uLnTx/>
                    <a:uFillTx/>
                    <a:latin typeface="Meiryo UI"/>
                    <a:ea typeface="Meiryo UI"/>
                    <a:cs typeface="+mn-cs"/>
                  </a:rPr>
                  <a:t>　</a:t>
                </a:r>
                <a:r>
                  <a:rPr kumimoji="0" lang="ja-JP" altLang="en-US" sz="1200" b="0" i="0" u="none" strike="noStrike" kern="0" cap="none" spc="0" normalizeH="0" baseline="0" noProof="0" dirty="0">
                    <a:ln>
                      <a:noFill/>
                    </a:ln>
                    <a:solidFill>
                      <a:schemeClr val="accent4"/>
                    </a:solidFill>
                    <a:effectLst/>
                    <a:uLnTx/>
                    <a:uFillTx/>
                    <a:latin typeface="Meiryo UI"/>
                    <a:ea typeface="Meiryo UI"/>
                    <a:cs typeface="+mn-cs"/>
                  </a:rPr>
                  <a:t>誰でも</a:t>
                </a:r>
                <a:r>
                  <a:rPr kumimoji="0" lang="ja-JP" altLang="en-US" sz="1200" b="0" i="0" u="none" strike="noStrike" kern="0" cap="none" spc="0" normalizeH="0" baseline="0" noProof="0" dirty="0">
                    <a:ln>
                      <a:noFill/>
                    </a:ln>
                    <a:solidFill>
                      <a:srgbClr val="000000"/>
                    </a:solidFill>
                    <a:effectLst/>
                    <a:uLnTx/>
                    <a:uFillTx/>
                    <a:latin typeface="Meiryo UI"/>
                    <a:ea typeface="Meiryo UI"/>
                    <a:cs typeface="+mn-cs"/>
                  </a:rPr>
                  <a:t>書くことができます。専門職の方も、</a:t>
                </a:r>
                <a:r>
                  <a:rPr kumimoji="0" lang="ja-JP" altLang="en-US" sz="1200" b="0" i="0" u="none" strike="noStrike" kern="0" cap="none" spc="0" normalizeH="0" baseline="0" noProof="0" dirty="0">
                    <a:ln>
                      <a:noFill/>
                    </a:ln>
                    <a:solidFill>
                      <a:schemeClr val="tx1">
                        <a:lumMod val="50000"/>
                      </a:schemeClr>
                    </a:solidFill>
                    <a:effectLst/>
                    <a:uLnTx/>
                    <a:uFillTx/>
                    <a:latin typeface="Meiryo UI"/>
                    <a:ea typeface="Meiryo UI"/>
                    <a:cs typeface="+mn-cs"/>
                  </a:rPr>
                  <a:t>非常勤でも、経営者</a:t>
                </a:r>
                <a:r>
                  <a:rPr kumimoji="0" lang="ja-JP" altLang="en-US" sz="1200" b="0" i="0" u="none" strike="noStrike" kern="0" cap="none" spc="0" normalizeH="0" baseline="0" noProof="0" dirty="0">
                    <a:ln>
                      <a:noFill/>
                    </a:ln>
                    <a:solidFill>
                      <a:srgbClr val="000000"/>
                    </a:solidFill>
                    <a:effectLst/>
                    <a:uLnTx/>
                    <a:uFillTx/>
                    <a:latin typeface="Meiryo UI"/>
                    <a:ea typeface="Meiryo UI"/>
                    <a:cs typeface="+mn-cs"/>
                  </a:rPr>
                  <a:t>でも</a:t>
                </a:r>
                <a:r>
                  <a:rPr kumimoji="0" lang="ja-JP" altLang="en-US" sz="1200" kern="0" dirty="0">
                    <a:solidFill>
                      <a:srgbClr val="000000"/>
                    </a:solidFill>
                    <a:latin typeface="Meiryo UI"/>
                    <a:ea typeface="Meiryo UI"/>
                  </a:rPr>
                  <a:t>、</a:t>
                </a:r>
                <a:r>
                  <a:rPr kumimoji="0" lang="ja-JP" altLang="en-US" sz="1200" b="0" i="0" u="none" strike="noStrike" kern="0" cap="none" spc="0" normalizeH="0" baseline="0" noProof="0" dirty="0">
                    <a:ln>
                      <a:noFill/>
                    </a:ln>
                    <a:solidFill>
                      <a:srgbClr val="000000"/>
                    </a:solidFill>
                    <a:effectLst/>
                    <a:uLnTx/>
                    <a:uFillTx/>
                    <a:latin typeface="Meiryo UI"/>
                    <a:ea typeface="Meiryo UI"/>
                    <a:cs typeface="+mn-cs"/>
                  </a:rPr>
                  <a:t>どなたでも歓迎します。</a:t>
                </a:r>
                <a:endParaRPr kumimoji="0" lang="en-US" altLang="ja-JP" sz="1200" b="0" i="0" u="none" strike="noStrike" kern="0" cap="none" spc="0" normalizeH="0" baseline="0" noProof="0" dirty="0">
                  <a:ln>
                    <a:noFill/>
                  </a:ln>
                  <a:solidFill>
                    <a:srgbClr val="000000"/>
                  </a:solidFill>
                  <a:effectLst/>
                  <a:uLnTx/>
                  <a:uFillTx/>
                  <a:latin typeface="Meiryo UI"/>
                  <a:ea typeface="Meiryo UI"/>
                  <a:cs typeface="+mn-cs"/>
                </a:endParaRPr>
              </a:p>
            </p:txBody>
          </p:sp>
          <p:sp>
            <p:nvSpPr>
              <p:cNvPr id="18" name="テキスト ボックス 17"/>
              <p:cNvSpPr txBox="1"/>
              <p:nvPr/>
            </p:nvSpPr>
            <p:spPr>
              <a:xfrm>
                <a:off x="2402279" y="5185834"/>
                <a:ext cx="6827423" cy="900000"/>
              </a:xfrm>
              <a:prstGeom prst="rect">
                <a:avLst/>
              </a:prstGeom>
              <a:noFill/>
              <a:ln>
                <a:solidFill>
                  <a:schemeClr val="accent1"/>
                </a:solidFill>
              </a:ln>
            </p:spPr>
            <p:txBody>
              <a:bodyPr wrap="square" rtlCol="0" anchor="ctr">
                <a:noAutofit/>
              </a:bodyPr>
              <a:lstStyle>
                <a:defPPr>
                  <a:defRPr lang="ja-JP"/>
                </a:defPPr>
                <a:lvl1pPr marR="0" lvl="0" defTabSz="914400" fontAlgn="auto">
                  <a:lnSpc>
                    <a:spcPct val="100000"/>
                  </a:lnSpc>
                  <a:spcBef>
                    <a:spcPts val="0"/>
                  </a:spcBef>
                  <a:spcAft>
                    <a:spcPts val="0"/>
                  </a:spcAft>
                  <a:buClrTx/>
                  <a:buSzTx/>
                  <a:tabLst/>
                  <a:defRPr kumimoji="0" sz="1800" b="0" i="0" u="none" strike="noStrike" kern="0" cap="none" spc="0" normalizeH="0" baseline="0">
                    <a:ln>
                      <a:noFill/>
                    </a:ln>
                    <a:solidFill>
                      <a:srgbClr val="000000"/>
                    </a:solidFill>
                    <a:effectLst/>
                    <a:uLnTx/>
                    <a:uFillTx/>
                    <a:latin typeface="Meiryo UI"/>
                    <a:ea typeface="Meiryo UI"/>
                  </a:defRPr>
                </a:lvl1pPr>
              </a:lstStyle>
              <a:p>
                <a:r>
                  <a:rPr lang="ja-JP" altLang="en-US" sz="1200" dirty="0"/>
                  <a:t>可能であれば、職員の方</a:t>
                </a:r>
                <a:r>
                  <a:rPr lang="en-US" altLang="ja-JP" sz="1200" dirty="0"/>
                  <a:t>1</a:t>
                </a:r>
                <a:r>
                  <a:rPr lang="ja-JP" altLang="en-US" sz="1200" dirty="0"/>
                  <a:t>名につき、</a:t>
                </a:r>
                <a:r>
                  <a:rPr lang="en-US" altLang="ja-JP" sz="1200" dirty="0"/>
                  <a:t>1</a:t>
                </a:r>
                <a:r>
                  <a:rPr lang="ja-JP" altLang="en-US" sz="1200" dirty="0"/>
                  <a:t>枚の作成をお願いいたします。</a:t>
                </a:r>
                <a:endParaRPr lang="en-US" altLang="ja-JP" sz="1200" dirty="0"/>
              </a:p>
              <a:p>
                <a:r>
                  <a:rPr lang="ja-JP" altLang="en-US" sz="1200" dirty="0"/>
                  <a:t>事業所全体で</a:t>
                </a:r>
                <a:r>
                  <a:rPr lang="en-US" altLang="ja-JP" sz="1200" dirty="0">
                    <a:solidFill>
                      <a:schemeClr val="accent4"/>
                    </a:solidFill>
                  </a:rPr>
                  <a:t>30</a:t>
                </a:r>
                <a:r>
                  <a:rPr lang="ja-JP" altLang="en-US" sz="1200" dirty="0">
                    <a:solidFill>
                      <a:schemeClr val="accent4"/>
                    </a:solidFill>
                  </a:rPr>
                  <a:t>枚以上</a:t>
                </a:r>
                <a:r>
                  <a:rPr lang="ja-JP" altLang="en-US" sz="1200" dirty="0"/>
                  <a:t>あれば、たくさん作成いただくと、当日のワークショップがより充実します！</a:t>
                </a:r>
                <a:endParaRPr lang="en-US" altLang="ja-JP" sz="1200" dirty="0"/>
              </a:p>
            </p:txBody>
          </p:sp>
          <p:sp>
            <p:nvSpPr>
              <p:cNvPr id="19" name="正方形/長方形 18"/>
              <p:cNvSpPr/>
              <p:nvPr/>
            </p:nvSpPr>
            <p:spPr>
              <a:xfrm>
                <a:off x="246765" y="6285634"/>
                <a:ext cx="1999186" cy="900000"/>
              </a:xfrm>
              <a:prstGeom prst="rect">
                <a:avLst/>
              </a:prstGeom>
              <a:solidFill>
                <a:schemeClr val="tx2">
                  <a:lumMod val="10000"/>
                  <a:lumOff val="90000"/>
                </a:schemeClr>
              </a:solidFill>
              <a:ln w="9525"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a:ea typeface="Meiryo UI"/>
                  </a:rPr>
                  <a:t>他の方と重複してもよい？</a:t>
                </a:r>
              </a:p>
            </p:txBody>
          </p:sp>
          <p:sp>
            <p:nvSpPr>
              <p:cNvPr id="20" name="テキスト ボックス 19"/>
              <p:cNvSpPr txBox="1"/>
              <p:nvPr/>
            </p:nvSpPr>
            <p:spPr>
              <a:xfrm>
                <a:off x="2402279" y="6280042"/>
                <a:ext cx="6827423" cy="900003"/>
              </a:xfrm>
              <a:prstGeom prst="rect">
                <a:avLst/>
              </a:prstGeom>
              <a:noFill/>
              <a:ln>
                <a:solidFill>
                  <a:schemeClr val="accent1"/>
                </a:solidFill>
              </a:ln>
            </p:spPr>
            <p:txBody>
              <a:bodyPr wrap="square" rtlCol="0" anchor="ctr">
                <a:noAutofit/>
              </a:bodyPr>
              <a:lstStyle>
                <a:defPPr>
                  <a:defRPr lang="ja-JP"/>
                </a:defPPr>
                <a:lvl1pPr marR="0" lvl="0" defTabSz="914400" fontAlgn="auto">
                  <a:lnSpc>
                    <a:spcPct val="100000"/>
                  </a:lnSpc>
                  <a:spcBef>
                    <a:spcPts val="0"/>
                  </a:spcBef>
                  <a:spcAft>
                    <a:spcPts val="0"/>
                  </a:spcAft>
                  <a:buClrTx/>
                  <a:buSzTx/>
                  <a:tabLst/>
                  <a:defRPr kumimoji="0" sz="1800" b="0" i="0" u="none" strike="noStrike" kern="0" cap="none" spc="0" normalizeH="0" baseline="0">
                    <a:ln>
                      <a:noFill/>
                    </a:ln>
                    <a:solidFill>
                      <a:srgbClr val="000000"/>
                    </a:solidFill>
                    <a:effectLst/>
                    <a:uLnTx/>
                    <a:uFillTx/>
                    <a:latin typeface="Meiryo UI"/>
                    <a:ea typeface="Meiryo UI"/>
                  </a:defRPr>
                </a:lvl1pPr>
              </a:lstStyle>
              <a:p>
                <a:r>
                  <a:rPr lang="ja-JP" altLang="en-US" sz="1200" dirty="0"/>
                  <a:t>全く問題ありません！</a:t>
                </a:r>
                <a:endParaRPr lang="en-US" altLang="ja-JP" sz="1200" dirty="0"/>
              </a:p>
            </p:txBody>
          </p:sp>
        </p:grpSp>
        <p:sp>
          <p:nvSpPr>
            <p:cNvPr id="25" name="正方形/長方形 24"/>
            <p:cNvSpPr/>
            <p:nvPr/>
          </p:nvSpPr>
          <p:spPr>
            <a:xfrm>
              <a:off x="209725" y="767254"/>
              <a:ext cx="2054898" cy="552094"/>
            </a:xfrm>
            <a:prstGeom prst="rect">
              <a:avLst/>
            </a:prstGeom>
            <a:solidFill>
              <a:schemeClr val="tx2">
                <a:lumMod val="10000"/>
                <a:lumOff val="90000"/>
              </a:schemeClr>
            </a:solidFill>
            <a:ln w="9525"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a:ea typeface="Meiryo UI"/>
                  <a:cs typeface="+mn-cs"/>
                </a:rPr>
                <a:t>いつ使う？</a:t>
              </a:r>
            </a:p>
          </p:txBody>
        </p:sp>
        <p:sp>
          <p:nvSpPr>
            <p:cNvPr id="26" name="テキスト ボックス 25"/>
            <p:cNvSpPr txBox="1"/>
            <p:nvPr/>
          </p:nvSpPr>
          <p:spPr>
            <a:xfrm>
              <a:off x="2425308" y="775778"/>
              <a:ext cx="7017686" cy="548119"/>
            </a:xfrm>
            <a:prstGeom prst="rect">
              <a:avLst/>
            </a:prstGeom>
            <a:noFill/>
            <a:ln>
              <a:solidFill>
                <a:schemeClr val="accent1"/>
              </a:solidFill>
            </a:ln>
          </p:spPr>
          <p:txBody>
            <a:bodyPr wrap="square" rtlCol="0" anchor="ctr">
              <a:noAutofit/>
            </a:bodyPr>
            <a:lstStyle/>
            <a:p>
              <a:pPr marR="0" lvl="0" algn="l" defTabSz="914400" rtl="0" eaLnBrk="1" fontAlgn="auto" latinLnBrk="0" hangingPunct="1">
                <a:lnSpc>
                  <a:spcPct val="100000"/>
                </a:lnSpc>
                <a:spcBef>
                  <a:spcPts val="0"/>
                </a:spcBef>
                <a:spcAft>
                  <a:spcPts val="0"/>
                </a:spcAft>
                <a:buClrTx/>
                <a:buSzTx/>
                <a:tabLst/>
                <a:defRPr/>
              </a:pPr>
              <a:r>
                <a:rPr kumimoji="0" lang="ja-JP" altLang="en-US" sz="1200" kern="0" dirty="0">
                  <a:solidFill>
                    <a:srgbClr val="000000"/>
                  </a:solidFill>
                  <a:latin typeface="Meiryo UI"/>
                  <a:ea typeface="Meiryo UI"/>
                </a:rPr>
                <a:t>次回実施する</a:t>
              </a:r>
              <a:r>
                <a:rPr kumimoji="0" lang="ja-JP" altLang="en-US" sz="1200" b="1" u="sng" kern="0" dirty="0">
                  <a:solidFill>
                    <a:srgbClr val="000000"/>
                  </a:solidFill>
                  <a:latin typeface="Meiryo UI"/>
                  <a:ea typeface="Meiryo UI"/>
                </a:rPr>
                <a:t>「因果関係図づくり</a:t>
              </a:r>
              <a:r>
                <a:rPr kumimoji="0" lang="ja-JP" altLang="en-US" sz="1200" kern="0" dirty="0">
                  <a:solidFill>
                    <a:srgbClr val="000000"/>
                  </a:solidFill>
                  <a:latin typeface="Meiryo UI"/>
                  <a:ea typeface="Meiryo UI"/>
                </a:rPr>
                <a:t>」の</a:t>
              </a:r>
              <a:r>
                <a:rPr kumimoji="0" lang="en-US" altLang="ja-JP" sz="1200" kern="0" dirty="0">
                  <a:solidFill>
                    <a:srgbClr val="000000"/>
                  </a:solidFill>
                  <a:latin typeface="Meiryo UI"/>
                  <a:ea typeface="Meiryo UI"/>
                </a:rPr>
                <a:t>WS</a:t>
              </a:r>
              <a:r>
                <a:rPr kumimoji="0" lang="ja-JP" altLang="en-US" sz="1200" b="0" i="0" u="none" strike="noStrike" kern="0" cap="none" spc="0" normalizeH="0" baseline="0" noProof="0" dirty="0">
                  <a:ln>
                    <a:noFill/>
                  </a:ln>
                  <a:solidFill>
                    <a:srgbClr val="000000"/>
                  </a:solidFill>
                  <a:effectLst/>
                  <a:uLnTx/>
                  <a:uFillTx/>
                  <a:latin typeface="Meiryo UI"/>
                  <a:ea typeface="Meiryo UI"/>
                  <a:cs typeface="+mn-cs"/>
                </a:rPr>
                <a:t>当日に使用します。</a:t>
              </a:r>
              <a:endParaRPr kumimoji="0" lang="en-US" altLang="ja-JP" sz="1200" b="0" i="0" u="none" strike="noStrike" kern="0" cap="none" spc="0" normalizeH="0" baseline="0" noProof="0" dirty="0">
                <a:ln>
                  <a:noFill/>
                </a:ln>
                <a:solidFill>
                  <a:srgbClr val="000000"/>
                </a:solidFill>
                <a:effectLst/>
                <a:uLnTx/>
                <a:uFillTx/>
                <a:latin typeface="Meiryo UI"/>
                <a:ea typeface="Meiryo UI"/>
                <a:cs typeface="+mn-cs"/>
              </a:endParaRPr>
            </a:p>
          </p:txBody>
        </p:sp>
      </p:grpSp>
    </p:spTree>
    <p:extLst>
      <p:ext uri="{BB962C8B-B14F-4D97-AF65-F5344CB8AC3E}">
        <p14:creationId xmlns:p14="http://schemas.microsoft.com/office/powerpoint/2010/main" val="2082611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04862209-E0F7-49F4-B40F-765442C8A98F}"/>
              </a:ext>
            </a:extLst>
          </p:cNvPr>
          <p:cNvSpPr/>
          <p:nvPr/>
        </p:nvSpPr>
        <p:spPr>
          <a:xfrm>
            <a:off x="1186613" y="3054997"/>
            <a:ext cx="7744809" cy="3749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rgbClr val="FF0000"/>
                </a:solidFill>
              </a:rPr>
              <a:t>※</a:t>
            </a:r>
            <a:r>
              <a:rPr kumimoji="1" lang="ja-JP" altLang="en-US" sz="1200" b="1" dirty="0">
                <a:solidFill>
                  <a:srgbClr val="FF0000"/>
                </a:solidFill>
              </a:rPr>
              <a:t>いつ・どこで、の記載が難しい場合は、空欄でも構いません。思いついた課題や気づきをどんどん書いていきましょう。</a:t>
            </a:r>
            <a:endParaRPr kumimoji="1" lang="en-US" altLang="ja-JP" sz="1200" b="1" dirty="0">
              <a:solidFill>
                <a:srgbClr val="FF0000"/>
              </a:solidFill>
            </a:endParaRPr>
          </a:p>
        </p:txBody>
      </p:sp>
      <p:grpSp>
        <p:nvGrpSpPr>
          <p:cNvPr id="2" name="Group 4">
            <a:extLst>
              <a:ext uri="{FF2B5EF4-FFF2-40B4-BE49-F238E27FC236}">
                <a16:creationId xmlns:a16="http://schemas.microsoft.com/office/drawing/2014/main" id="{CC1B1DF2-55E0-C081-2CC4-DFC11E9EA8B4}"/>
              </a:ext>
            </a:extLst>
          </p:cNvPr>
          <p:cNvGrpSpPr>
            <a:grpSpLocks noChangeAspect="1"/>
          </p:cNvGrpSpPr>
          <p:nvPr/>
        </p:nvGrpSpPr>
        <p:grpSpPr bwMode="auto">
          <a:xfrm>
            <a:off x="714375" y="119063"/>
            <a:ext cx="8477250" cy="6619875"/>
            <a:chOff x="450" y="75"/>
            <a:chExt cx="5340" cy="4170"/>
          </a:xfrm>
        </p:grpSpPr>
        <p:sp>
          <p:nvSpPr>
            <p:cNvPr id="4" name="AutoShape 3">
              <a:extLst>
                <a:ext uri="{FF2B5EF4-FFF2-40B4-BE49-F238E27FC236}">
                  <a16:creationId xmlns:a16="http://schemas.microsoft.com/office/drawing/2014/main" id="{90B6615B-497A-D823-499A-BAAB8AD9CF41}"/>
                </a:ext>
              </a:extLst>
            </p:cNvPr>
            <p:cNvSpPr>
              <a:spLocks noChangeAspect="1" noTextEdit="1"/>
            </p:cNvSpPr>
            <p:nvPr/>
          </p:nvSpPr>
          <p:spPr bwMode="auto">
            <a:xfrm>
              <a:off x="450" y="75"/>
              <a:ext cx="5340" cy="4170"/>
            </a:xfrm>
            <a:prstGeom prst="rect">
              <a:avLst/>
            </a:prstGeom>
            <a:noFill/>
            <a:ln w="9525" cap="flat" cmpd="sng" algn="ctr">
              <a:solidFill>
                <a:srgbClr val="7F7F7F"/>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 name="Rectangle 5">
              <a:extLst>
                <a:ext uri="{FF2B5EF4-FFF2-40B4-BE49-F238E27FC236}">
                  <a16:creationId xmlns:a16="http://schemas.microsoft.com/office/drawing/2014/main" id="{20F72710-D93D-BDC2-AF92-52E78694071E}"/>
                </a:ext>
              </a:extLst>
            </p:cNvPr>
            <p:cNvSpPr>
              <a:spLocks noChangeArrowheads="1"/>
            </p:cNvSpPr>
            <p:nvPr/>
          </p:nvSpPr>
          <p:spPr bwMode="auto">
            <a:xfrm>
              <a:off x="473" y="155"/>
              <a:ext cx="5317" cy="393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 name="Rectangle 6">
              <a:extLst>
                <a:ext uri="{FF2B5EF4-FFF2-40B4-BE49-F238E27FC236}">
                  <a16:creationId xmlns:a16="http://schemas.microsoft.com/office/drawing/2014/main" id="{E95C81D4-3398-7517-6548-56B752D690BE}"/>
                </a:ext>
              </a:extLst>
            </p:cNvPr>
            <p:cNvSpPr>
              <a:spLocks noChangeArrowheads="1"/>
            </p:cNvSpPr>
            <p:nvPr/>
          </p:nvSpPr>
          <p:spPr bwMode="auto">
            <a:xfrm>
              <a:off x="539" y="111"/>
              <a:ext cx="595"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9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■気づきシート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8" name="Rectangle 7">
              <a:extLst>
                <a:ext uri="{FF2B5EF4-FFF2-40B4-BE49-F238E27FC236}">
                  <a16:creationId xmlns:a16="http://schemas.microsoft.com/office/drawing/2014/main" id="{7AF9F546-96C6-2514-5DBB-CA957E7A0E30}"/>
                </a:ext>
              </a:extLst>
            </p:cNvPr>
            <p:cNvSpPr>
              <a:spLocks noChangeArrowheads="1"/>
            </p:cNvSpPr>
            <p:nvPr/>
          </p:nvSpPr>
          <p:spPr bwMode="auto">
            <a:xfrm>
              <a:off x="575" y="407"/>
              <a:ext cx="76"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Arial" panose="020B0604020202020204" pitchFamily="34" charset="0"/>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9" name="Rectangle 8">
              <a:extLst>
                <a:ext uri="{FF2B5EF4-FFF2-40B4-BE49-F238E27FC236}">
                  <a16:creationId xmlns:a16="http://schemas.microsoft.com/office/drawing/2014/main" id="{25B08861-1F9F-71F3-870C-5CBFEFBBCAF8}"/>
                </a:ext>
              </a:extLst>
            </p:cNvPr>
            <p:cNvSpPr>
              <a:spLocks noChangeArrowheads="1"/>
            </p:cNvSpPr>
            <p:nvPr/>
          </p:nvSpPr>
          <p:spPr bwMode="auto">
            <a:xfrm>
              <a:off x="667" y="391"/>
              <a:ext cx="147"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業務</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0" name="Rectangle 9">
              <a:extLst>
                <a:ext uri="{FF2B5EF4-FFF2-40B4-BE49-F238E27FC236}">
                  <a16:creationId xmlns:a16="http://schemas.microsoft.com/office/drawing/2014/main" id="{7071743A-C130-2491-D305-928D12B7FA48}"/>
                </a:ext>
              </a:extLst>
            </p:cNvPr>
            <p:cNvSpPr>
              <a:spLocks noChangeArrowheads="1"/>
            </p:cNvSpPr>
            <p:nvPr/>
          </p:nvSpPr>
          <p:spPr bwMode="auto">
            <a:xfrm>
              <a:off x="847" y="391"/>
              <a:ext cx="354"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を行っている際に</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1" name="Rectangle 10">
              <a:extLst>
                <a:ext uri="{FF2B5EF4-FFF2-40B4-BE49-F238E27FC236}">
                  <a16:creationId xmlns:a16="http://schemas.microsoft.com/office/drawing/2014/main" id="{8D249EA3-29FD-335D-EC34-17022BFFF767}"/>
                </a:ext>
              </a:extLst>
            </p:cNvPr>
            <p:cNvSpPr>
              <a:spLocks noChangeArrowheads="1"/>
            </p:cNvSpPr>
            <p:nvPr/>
          </p:nvSpPr>
          <p:spPr bwMode="auto">
            <a:xfrm>
              <a:off x="1436" y="391"/>
              <a:ext cx="195"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感じた</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 name="Rectangle 11">
              <a:extLst>
                <a:ext uri="{FF2B5EF4-FFF2-40B4-BE49-F238E27FC236}">
                  <a16:creationId xmlns:a16="http://schemas.microsoft.com/office/drawing/2014/main" id="{C7F2DE80-7217-62BA-2C3F-FC785B274711}"/>
                </a:ext>
              </a:extLst>
            </p:cNvPr>
            <p:cNvSpPr>
              <a:spLocks noChangeArrowheads="1"/>
            </p:cNvSpPr>
            <p:nvPr/>
          </p:nvSpPr>
          <p:spPr bwMode="auto">
            <a:xfrm>
              <a:off x="1662" y="391"/>
              <a:ext cx="324"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課題や気づき</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 name="Rectangle 12">
              <a:extLst>
                <a:ext uri="{FF2B5EF4-FFF2-40B4-BE49-F238E27FC236}">
                  <a16:creationId xmlns:a16="http://schemas.microsoft.com/office/drawing/2014/main" id="{D4FB9917-B1BF-8B12-AE47-E35002CE07F3}"/>
                </a:ext>
              </a:extLst>
            </p:cNvPr>
            <p:cNvSpPr>
              <a:spLocks noChangeArrowheads="1"/>
            </p:cNvSpPr>
            <p:nvPr/>
          </p:nvSpPr>
          <p:spPr bwMode="auto">
            <a:xfrm>
              <a:off x="2150" y="391"/>
              <a:ext cx="201"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について</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4" name="Rectangle 13">
              <a:extLst>
                <a:ext uri="{FF2B5EF4-FFF2-40B4-BE49-F238E27FC236}">
                  <a16:creationId xmlns:a16="http://schemas.microsoft.com/office/drawing/2014/main" id="{DE57F688-9F68-514E-3C6B-6FEEBA1F91EF}"/>
                </a:ext>
              </a:extLst>
            </p:cNvPr>
            <p:cNvSpPr>
              <a:spLocks noChangeArrowheads="1"/>
            </p:cNvSpPr>
            <p:nvPr/>
          </p:nvSpPr>
          <p:spPr bwMode="auto">
            <a:xfrm>
              <a:off x="2435" y="391"/>
              <a:ext cx="574"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、自由に記述してください</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5" name="Rectangle 14">
              <a:extLst>
                <a:ext uri="{FF2B5EF4-FFF2-40B4-BE49-F238E27FC236}">
                  <a16:creationId xmlns:a16="http://schemas.microsoft.com/office/drawing/2014/main" id="{D81C8AB4-751F-4B5B-01F7-5A32A8FEAE0A}"/>
                </a:ext>
              </a:extLst>
            </p:cNvPr>
            <p:cNvSpPr>
              <a:spLocks noChangeArrowheads="1"/>
            </p:cNvSpPr>
            <p:nvPr/>
          </p:nvSpPr>
          <p:spPr bwMode="auto">
            <a:xfrm>
              <a:off x="3314" y="391"/>
              <a:ext cx="99"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6" name="Rectangle 15">
              <a:extLst>
                <a:ext uri="{FF2B5EF4-FFF2-40B4-BE49-F238E27FC236}">
                  <a16:creationId xmlns:a16="http://schemas.microsoft.com/office/drawing/2014/main" id="{4BAA8222-4379-012C-078C-4EC2AD292AEF}"/>
                </a:ext>
              </a:extLst>
            </p:cNvPr>
            <p:cNvSpPr>
              <a:spLocks noChangeArrowheads="1"/>
            </p:cNvSpPr>
            <p:nvPr/>
          </p:nvSpPr>
          <p:spPr bwMode="auto">
            <a:xfrm>
              <a:off x="3432" y="391"/>
              <a:ext cx="148"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※1</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7" name="Rectangle 16">
              <a:extLst>
                <a:ext uri="{FF2B5EF4-FFF2-40B4-BE49-F238E27FC236}">
                  <a16:creationId xmlns:a16="http://schemas.microsoft.com/office/drawing/2014/main" id="{3E709357-3B4A-E74D-245D-2CA7084AB72D}"/>
                </a:ext>
              </a:extLst>
            </p:cNvPr>
            <p:cNvSpPr>
              <a:spLocks noChangeArrowheads="1"/>
            </p:cNvSpPr>
            <p:nvPr/>
          </p:nvSpPr>
          <p:spPr bwMode="auto">
            <a:xfrm>
              <a:off x="3579" y="391"/>
              <a:ext cx="99"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枚</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8" name="Rectangle 17">
              <a:extLst>
                <a:ext uri="{FF2B5EF4-FFF2-40B4-BE49-F238E27FC236}">
                  <a16:creationId xmlns:a16="http://schemas.microsoft.com/office/drawing/2014/main" id="{A7F776D7-BC39-79AB-F080-6EA49E45BF24}"/>
                </a:ext>
              </a:extLst>
            </p:cNvPr>
            <p:cNvSpPr>
              <a:spLocks noChangeArrowheads="1"/>
            </p:cNvSpPr>
            <p:nvPr/>
          </p:nvSpPr>
          <p:spPr bwMode="auto">
            <a:xfrm>
              <a:off x="3669" y="391"/>
              <a:ext cx="174"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につき</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9" name="Rectangle 18">
              <a:extLst>
                <a:ext uri="{FF2B5EF4-FFF2-40B4-BE49-F238E27FC236}">
                  <a16:creationId xmlns:a16="http://schemas.microsoft.com/office/drawing/2014/main" id="{6AE8D647-E313-C581-3888-43957938DEC9}"/>
                </a:ext>
              </a:extLst>
            </p:cNvPr>
            <p:cNvSpPr>
              <a:spLocks noChangeArrowheads="1"/>
            </p:cNvSpPr>
            <p:nvPr/>
          </p:nvSpPr>
          <p:spPr bwMode="auto">
            <a:xfrm>
              <a:off x="3879" y="391"/>
              <a:ext cx="111"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1</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0" name="Rectangle 19">
              <a:extLst>
                <a:ext uri="{FF2B5EF4-FFF2-40B4-BE49-F238E27FC236}">
                  <a16:creationId xmlns:a16="http://schemas.microsoft.com/office/drawing/2014/main" id="{04FCD50D-72EF-1066-F5C4-FFC7A708E1A6}"/>
                </a:ext>
              </a:extLst>
            </p:cNvPr>
            <p:cNvSpPr>
              <a:spLocks noChangeArrowheads="1"/>
            </p:cNvSpPr>
            <p:nvPr/>
          </p:nvSpPr>
          <p:spPr bwMode="auto">
            <a:xfrm>
              <a:off x="3935" y="391"/>
              <a:ext cx="348"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つの「課題」や「</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1" name="Rectangle 20">
              <a:extLst>
                <a:ext uri="{FF2B5EF4-FFF2-40B4-BE49-F238E27FC236}">
                  <a16:creationId xmlns:a16="http://schemas.microsoft.com/office/drawing/2014/main" id="{8EBDCEA7-6AF5-D8B1-DA4C-16309BE5A719}"/>
                </a:ext>
              </a:extLst>
            </p:cNvPr>
            <p:cNvSpPr>
              <a:spLocks noChangeArrowheads="1"/>
            </p:cNvSpPr>
            <p:nvPr/>
          </p:nvSpPr>
          <p:spPr bwMode="auto">
            <a:xfrm>
              <a:off x="4471" y="391"/>
              <a:ext cx="560"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気づき」を記載してください</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2" name="Rectangle 21">
              <a:extLst>
                <a:ext uri="{FF2B5EF4-FFF2-40B4-BE49-F238E27FC236}">
                  <a16:creationId xmlns:a16="http://schemas.microsoft.com/office/drawing/2014/main" id="{98676B99-172C-F56F-28BF-8F44EC1613FD}"/>
                </a:ext>
              </a:extLst>
            </p:cNvPr>
            <p:cNvSpPr>
              <a:spLocks noChangeArrowheads="1"/>
            </p:cNvSpPr>
            <p:nvPr/>
          </p:nvSpPr>
          <p:spPr bwMode="auto">
            <a:xfrm>
              <a:off x="5382" y="391"/>
              <a:ext cx="100"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3" name="Rectangle 22">
              <a:extLst>
                <a:ext uri="{FF2B5EF4-FFF2-40B4-BE49-F238E27FC236}">
                  <a16:creationId xmlns:a16="http://schemas.microsoft.com/office/drawing/2014/main" id="{AA87AB0A-8D85-74DA-5A1C-24DA9F55E991}"/>
                </a:ext>
              </a:extLst>
            </p:cNvPr>
            <p:cNvSpPr>
              <a:spLocks noChangeArrowheads="1"/>
            </p:cNvSpPr>
            <p:nvPr/>
          </p:nvSpPr>
          <p:spPr bwMode="auto">
            <a:xfrm>
              <a:off x="1662" y="495"/>
              <a:ext cx="487" cy="4"/>
            </a:xfrm>
            <a:prstGeom prst="rect">
              <a:avLst/>
            </a:prstGeom>
            <a:solidFill>
              <a:srgbClr val="40404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Rectangle 23">
              <a:extLst>
                <a:ext uri="{FF2B5EF4-FFF2-40B4-BE49-F238E27FC236}">
                  <a16:creationId xmlns:a16="http://schemas.microsoft.com/office/drawing/2014/main" id="{210DEBFA-35C2-0D58-DE35-86634C08B6BF}"/>
                </a:ext>
              </a:extLst>
            </p:cNvPr>
            <p:cNvSpPr>
              <a:spLocks noChangeArrowheads="1"/>
            </p:cNvSpPr>
            <p:nvPr/>
          </p:nvSpPr>
          <p:spPr bwMode="auto">
            <a:xfrm>
              <a:off x="575" y="568"/>
              <a:ext cx="76"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Arial" panose="020B0604020202020204" pitchFamily="34" charset="0"/>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5" name="Rectangle 24">
              <a:extLst>
                <a:ext uri="{FF2B5EF4-FFF2-40B4-BE49-F238E27FC236}">
                  <a16:creationId xmlns:a16="http://schemas.microsoft.com/office/drawing/2014/main" id="{C082D75C-11D1-5305-7090-BB05E20EEEBE}"/>
                </a:ext>
              </a:extLst>
            </p:cNvPr>
            <p:cNvSpPr>
              <a:spLocks noChangeArrowheads="1"/>
            </p:cNvSpPr>
            <p:nvPr/>
          </p:nvSpPr>
          <p:spPr bwMode="auto">
            <a:xfrm>
              <a:off x="667" y="553"/>
              <a:ext cx="64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課題や気づきの内容は、大きな</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6" name="Rectangle 25">
              <a:extLst>
                <a:ext uri="{FF2B5EF4-FFF2-40B4-BE49-F238E27FC236}">
                  <a16:creationId xmlns:a16="http://schemas.microsoft.com/office/drawing/2014/main" id="{A0769E70-D708-E63D-FB87-AD5C799A4411}"/>
                </a:ext>
              </a:extLst>
            </p:cNvPr>
            <p:cNvSpPr>
              <a:spLocks noChangeArrowheads="1"/>
            </p:cNvSpPr>
            <p:nvPr/>
          </p:nvSpPr>
          <p:spPr bwMode="auto">
            <a:xfrm>
              <a:off x="1781" y="553"/>
              <a:ext cx="885"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文字で一言または単語で書いてください（</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7" name="Rectangle 26">
              <a:extLst>
                <a:ext uri="{FF2B5EF4-FFF2-40B4-BE49-F238E27FC236}">
                  <a16:creationId xmlns:a16="http://schemas.microsoft.com/office/drawing/2014/main" id="{F721FAB3-C6EF-DFF9-2EDD-A62174D4805C}"/>
                </a:ext>
              </a:extLst>
            </p:cNvPr>
            <p:cNvSpPr>
              <a:spLocks noChangeArrowheads="1"/>
            </p:cNvSpPr>
            <p:nvPr/>
          </p:nvSpPr>
          <p:spPr bwMode="auto">
            <a:xfrm>
              <a:off x="3260" y="553"/>
              <a:ext cx="24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例：人手</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8" name="Rectangle 27">
              <a:extLst>
                <a:ext uri="{FF2B5EF4-FFF2-40B4-BE49-F238E27FC236}">
                  <a16:creationId xmlns:a16="http://schemas.microsoft.com/office/drawing/2014/main" id="{C266B548-76C6-0D14-E2D9-93869CEDE563}"/>
                </a:ext>
              </a:extLst>
            </p:cNvPr>
            <p:cNvSpPr>
              <a:spLocks noChangeArrowheads="1"/>
            </p:cNvSpPr>
            <p:nvPr/>
          </p:nvSpPr>
          <p:spPr bwMode="auto">
            <a:xfrm>
              <a:off x="3621" y="553"/>
              <a:ext cx="54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不足、業務が統一されて</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9" name="Rectangle 28">
              <a:extLst>
                <a:ext uri="{FF2B5EF4-FFF2-40B4-BE49-F238E27FC236}">
                  <a16:creationId xmlns:a16="http://schemas.microsoft.com/office/drawing/2014/main" id="{801135FE-4C49-4CFD-00CB-59E79DFDA453}"/>
                </a:ext>
              </a:extLst>
            </p:cNvPr>
            <p:cNvSpPr>
              <a:spLocks noChangeArrowheads="1"/>
            </p:cNvSpPr>
            <p:nvPr/>
          </p:nvSpPr>
          <p:spPr bwMode="auto">
            <a:xfrm>
              <a:off x="4508" y="553"/>
              <a:ext cx="211"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ない）。</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0" name="Rectangle 29">
              <a:extLst>
                <a:ext uri="{FF2B5EF4-FFF2-40B4-BE49-F238E27FC236}">
                  <a16:creationId xmlns:a16="http://schemas.microsoft.com/office/drawing/2014/main" id="{0E0C060A-55F5-8EBD-99F5-18BFB8CA5236}"/>
                </a:ext>
              </a:extLst>
            </p:cNvPr>
            <p:cNvSpPr>
              <a:spLocks noChangeArrowheads="1"/>
            </p:cNvSpPr>
            <p:nvPr/>
          </p:nvSpPr>
          <p:spPr bwMode="auto">
            <a:xfrm>
              <a:off x="517" y="742"/>
              <a:ext cx="5229" cy="33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Rectangle 30">
              <a:extLst>
                <a:ext uri="{FF2B5EF4-FFF2-40B4-BE49-F238E27FC236}">
                  <a16:creationId xmlns:a16="http://schemas.microsoft.com/office/drawing/2014/main" id="{C9DA8683-3EAE-CDAF-94F4-B004AF66CA3B}"/>
                </a:ext>
              </a:extLst>
            </p:cNvPr>
            <p:cNvSpPr>
              <a:spLocks noChangeArrowheads="1"/>
            </p:cNvSpPr>
            <p:nvPr/>
          </p:nvSpPr>
          <p:spPr bwMode="auto">
            <a:xfrm>
              <a:off x="517" y="742"/>
              <a:ext cx="5229" cy="3344"/>
            </a:xfrm>
            <a:prstGeom prst="rect">
              <a:avLst/>
            </a:prstGeom>
            <a:noFill/>
            <a:ln w="3175" cap="flat">
              <a:solidFill>
                <a:srgbClr val="A6A6A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Rectangle 31">
              <a:extLst>
                <a:ext uri="{FF2B5EF4-FFF2-40B4-BE49-F238E27FC236}">
                  <a16:creationId xmlns:a16="http://schemas.microsoft.com/office/drawing/2014/main" id="{EF34A533-842D-7C8B-6D76-9352DC1A5A51}"/>
                </a:ext>
              </a:extLst>
            </p:cNvPr>
            <p:cNvSpPr>
              <a:spLocks noChangeArrowheads="1"/>
            </p:cNvSpPr>
            <p:nvPr/>
          </p:nvSpPr>
          <p:spPr bwMode="auto">
            <a:xfrm>
              <a:off x="708" y="849"/>
              <a:ext cx="247"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いつ？</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3" name="Rectangle 32">
              <a:extLst>
                <a:ext uri="{FF2B5EF4-FFF2-40B4-BE49-F238E27FC236}">
                  <a16:creationId xmlns:a16="http://schemas.microsoft.com/office/drawing/2014/main" id="{42F27FFD-A106-C8E5-0A84-204D3B140905}"/>
                </a:ext>
              </a:extLst>
            </p:cNvPr>
            <p:cNvSpPr>
              <a:spLocks noChangeArrowheads="1"/>
            </p:cNvSpPr>
            <p:nvPr/>
          </p:nvSpPr>
          <p:spPr bwMode="auto">
            <a:xfrm>
              <a:off x="1040" y="875"/>
              <a:ext cx="63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（例：夜勤、朝礼、送迎</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4" name="Rectangle 33">
              <a:extLst>
                <a:ext uri="{FF2B5EF4-FFF2-40B4-BE49-F238E27FC236}">
                  <a16:creationId xmlns:a16="http://schemas.microsoft.com/office/drawing/2014/main" id="{D2C2513A-8AF6-5210-C4A5-60CC1E29926A}"/>
                </a:ext>
              </a:extLst>
            </p:cNvPr>
            <p:cNvSpPr>
              <a:spLocks noChangeArrowheads="1"/>
            </p:cNvSpPr>
            <p:nvPr/>
          </p:nvSpPr>
          <p:spPr bwMode="auto">
            <a:xfrm>
              <a:off x="2083" y="875"/>
              <a:ext cx="16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5" name="Rectangle 34">
              <a:extLst>
                <a:ext uri="{FF2B5EF4-FFF2-40B4-BE49-F238E27FC236}">
                  <a16:creationId xmlns:a16="http://schemas.microsoft.com/office/drawing/2014/main" id="{AF4A9D70-45E4-F219-2542-554B4CA48705}"/>
                </a:ext>
              </a:extLst>
            </p:cNvPr>
            <p:cNvSpPr>
              <a:spLocks noChangeArrowheads="1"/>
            </p:cNvSpPr>
            <p:nvPr/>
          </p:nvSpPr>
          <p:spPr bwMode="auto">
            <a:xfrm>
              <a:off x="708" y="991"/>
              <a:ext cx="332" cy="7"/>
            </a:xfrm>
            <a:prstGeom prst="rect">
              <a:avLst/>
            </a:prstGeom>
            <a:solidFill>
              <a:srgbClr val="40404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Rectangle 35">
              <a:extLst>
                <a:ext uri="{FF2B5EF4-FFF2-40B4-BE49-F238E27FC236}">
                  <a16:creationId xmlns:a16="http://schemas.microsoft.com/office/drawing/2014/main" id="{07D05725-D16F-9000-0F2A-E03C77E869E3}"/>
                </a:ext>
              </a:extLst>
            </p:cNvPr>
            <p:cNvSpPr>
              <a:spLocks noChangeArrowheads="1"/>
            </p:cNvSpPr>
            <p:nvPr/>
          </p:nvSpPr>
          <p:spPr bwMode="auto">
            <a:xfrm>
              <a:off x="3390" y="849"/>
              <a:ext cx="25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どこで？</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7" name="Rectangle 36">
              <a:extLst>
                <a:ext uri="{FF2B5EF4-FFF2-40B4-BE49-F238E27FC236}">
                  <a16:creationId xmlns:a16="http://schemas.microsoft.com/office/drawing/2014/main" id="{697FD12F-1DF5-7B7B-F421-764B3D6E3540}"/>
                </a:ext>
              </a:extLst>
            </p:cNvPr>
            <p:cNvSpPr>
              <a:spLocks noChangeArrowheads="1"/>
            </p:cNvSpPr>
            <p:nvPr/>
          </p:nvSpPr>
          <p:spPr bwMode="auto">
            <a:xfrm>
              <a:off x="3797" y="875"/>
              <a:ext cx="16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（例</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8" name="Rectangle 37">
              <a:extLst>
                <a:ext uri="{FF2B5EF4-FFF2-40B4-BE49-F238E27FC236}">
                  <a16:creationId xmlns:a16="http://schemas.microsoft.com/office/drawing/2014/main" id="{A18D9AC7-6DDC-C7EF-F7E9-5DD61ABE16D7}"/>
                </a:ext>
              </a:extLst>
            </p:cNvPr>
            <p:cNvSpPr>
              <a:spLocks noChangeArrowheads="1"/>
            </p:cNvSpPr>
            <p:nvPr/>
          </p:nvSpPr>
          <p:spPr bwMode="auto">
            <a:xfrm>
              <a:off x="3994" y="875"/>
              <a:ext cx="109"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9" name="Rectangle 38">
              <a:extLst>
                <a:ext uri="{FF2B5EF4-FFF2-40B4-BE49-F238E27FC236}">
                  <a16:creationId xmlns:a16="http://schemas.microsoft.com/office/drawing/2014/main" id="{819879F0-5379-F702-843A-81D5A3F93561}"/>
                </a:ext>
              </a:extLst>
            </p:cNvPr>
            <p:cNvSpPr>
              <a:spLocks noChangeArrowheads="1"/>
            </p:cNvSpPr>
            <p:nvPr/>
          </p:nvSpPr>
          <p:spPr bwMode="auto">
            <a:xfrm>
              <a:off x="4092" y="875"/>
              <a:ext cx="21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利用者</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0" name="Rectangle 39">
              <a:extLst>
                <a:ext uri="{FF2B5EF4-FFF2-40B4-BE49-F238E27FC236}">
                  <a16:creationId xmlns:a16="http://schemas.microsoft.com/office/drawing/2014/main" id="{D1468DC5-7C96-9081-FBFE-A154EF97AA7A}"/>
                </a:ext>
              </a:extLst>
            </p:cNvPr>
            <p:cNvSpPr>
              <a:spLocks noChangeArrowheads="1"/>
            </p:cNvSpPr>
            <p:nvPr/>
          </p:nvSpPr>
          <p:spPr bwMode="auto">
            <a:xfrm>
              <a:off x="4387" y="875"/>
              <a:ext cx="53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の居室、浴室、送迎者</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1" name="Rectangle 40">
              <a:extLst>
                <a:ext uri="{FF2B5EF4-FFF2-40B4-BE49-F238E27FC236}">
                  <a16:creationId xmlns:a16="http://schemas.microsoft.com/office/drawing/2014/main" id="{CB37001F-698F-17F9-816F-D2E59B97E607}"/>
                </a:ext>
              </a:extLst>
            </p:cNvPr>
            <p:cNvSpPr>
              <a:spLocks noChangeArrowheads="1"/>
            </p:cNvSpPr>
            <p:nvPr/>
          </p:nvSpPr>
          <p:spPr bwMode="auto">
            <a:xfrm>
              <a:off x="5323" y="875"/>
              <a:ext cx="11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2" name="Rectangle 41">
              <a:extLst>
                <a:ext uri="{FF2B5EF4-FFF2-40B4-BE49-F238E27FC236}">
                  <a16:creationId xmlns:a16="http://schemas.microsoft.com/office/drawing/2014/main" id="{E80ABCF2-B69F-9D15-BCC5-32850623EE40}"/>
                </a:ext>
              </a:extLst>
            </p:cNvPr>
            <p:cNvSpPr>
              <a:spLocks noChangeArrowheads="1"/>
            </p:cNvSpPr>
            <p:nvPr/>
          </p:nvSpPr>
          <p:spPr bwMode="auto">
            <a:xfrm>
              <a:off x="5374" y="875"/>
              <a:ext cx="11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3" name="Rectangle 42">
              <a:extLst>
                <a:ext uri="{FF2B5EF4-FFF2-40B4-BE49-F238E27FC236}">
                  <a16:creationId xmlns:a16="http://schemas.microsoft.com/office/drawing/2014/main" id="{C0ACAC76-DE43-F668-C342-327C63D63B83}"/>
                </a:ext>
              </a:extLst>
            </p:cNvPr>
            <p:cNvSpPr>
              <a:spLocks noChangeArrowheads="1"/>
            </p:cNvSpPr>
            <p:nvPr/>
          </p:nvSpPr>
          <p:spPr bwMode="auto">
            <a:xfrm>
              <a:off x="5477" y="875"/>
              <a:ext cx="109"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4" name="Rectangle 43">
              <a:extLst>
                <a:ext uri="{FF2B5EF4-FFF2-40B4-BE49-F238E27FC236}">
                  <a16:creationId xmlns:a16="http://schemas.microsoft.com/office/drawing/2014/main" id="{5051978D-775B-B284-F5A2-CEF42C8C1760}"/>
                </a:ext>
              </a:extLst>
            </p:cNvPr>
            <p:cNvSpPr>
              <a:spLocks noChangeArrowheads="1"/>
            </p:cNvSpPr>
            <p:nvPr/>
          </p:nvSpPr>
          <p:spPr bwMode="auto">
            <a:xfrm>
              <a:off x="3390" y="991"/>
              <a:ext cx="407" cy="7"/>
            </a:xfrm>
            <a:prstGeom prst="rect">
              <a:avLst/>
            </a:prstGeom>
            <a:solidFill>
              <a:srgbClr val="40404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 name="Rectangle 44">
              <a:extLst>
                <a:ext uri="{FF2B5EF4-FFF2-40B4-BE49-F238E27FC236}">
                  <a16:creationId xmlns:a16="http://schemas.microsoft.com/office/drawing/2014/main" id="{D3575D6D-6C11-94D5-BDCB-C40AC9776A27}"/>
                </a:ext>
              </a:extLst>
            </p:cNvPr>
            <p:cNvSpPr>
              <a:spLocks noChangeArrowheads="1"/>
            </p:cNvSpPr>
            <p:nvPr/>
          </p:nvSpPr>
          <p:spPr bwMode="auto">
            <a:xfrm>
              <a:off x="708" y="2314"/>
              <a:ext cx="638"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どんな課題や気づき？</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6" name="Freeform 45">
              <a:extLst>
                <a:ext uri="{FF2B5EF4-FFF2-40B4-BE49-F238E27FC236}">
                  <a16:creationId xmlns:a16="http://schemas.microsoft.com/office/drawing/2014/main" id="{A21F39F4-6F57-A1B0-D90A-7CED31FB1530}"/>
                </a:ext>
              </a:extLst>
            </p:cNvPr>
            <p:cNvSpPr>
              <a:spLocks/>
            </p:cNvSpPr>
            <p:nvPr/>
          </p:nvSpPr>
          <p:spPr bwMode="auto">
            <a:xfrm>
              <a:off x="708" y="2456"/>
              <a:ext cx="1100" cy="7"/>
            </a:xfrm>
            <a:custGeom>
              <a:avLst/>
              <a:gdLst>
                <a:gd name="T0" fmla="*/ 0 w 1100"/>
                <a:gd name="T1" fmla="*/ 0 h 7"/>
                <a:gd name="T2" fmla="*/ 366 w 1100"/>
                <a:gd name="T3" fmla="*/ 0 h 7"/>
                <a:gd name="T4" fmla="*/ 733 w 1100"/>
                <a:gd name="T5" fmla="*/ 0 h 7"/>
                <a:gd name="T6" fmla="*/ 1100 w 1100"/>
                <a:gd name="T7" fmla="*/ 0 h 7"/>
                <a:gd name="T8" fmla="*/ 1100 w 1100"/>
                <a:gd name="T9" fmla="*/ 7 h 7"/>
                <a:gd name="T10" fmla="*/ 733 w 1100"/>
                <a:gd name="T11" fmla="*/ 7 h 7"/>
                <a:gd name="T12" fmla="*/ 366 w 1100"/>
                <a:gd name="T13" fmla="*/ 7 h 7"/>
                <a:gd name="T14" fmla="*/ 0 w 1100"/>
                <a:gd name="T15" fmla="*/ 7 h 7"/>
                <a:gd name="T16" fmla="*/ 0 w 1100"/>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00" h="7">
                  <a:moveTo>
                    <a:pt x="0" y="0"/>
                  </a:moveTo>
                  <a:lnTo>
                    <a:pt x="366" y="0"/>
                  </a:lnTo>
                  <a:lnTo>
                    <a:pt x="733" y="0"/>
                  </a:lnTo>
                  <a:lnTo>
                    <a:pt x="1100" y="0"/>
                  </a:lnTo>
                  <a:lnTo>
                    <a:pt x="1100" y="7"/>
                  </a:lnTo>
                  <a:lnTo>
                    <a:pt x="733" y="7"/>
                  </a:lnTo>
                  <a:lnTo>
                    <a:pt x="366" y="7"/>
                  </a:lnTo>
                  <a:lnTo>
                    <a:pt x="0" y="7"/>
                  </a:lnTo>
                  <a:lnTo>
                    <a:pt x="0" y="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 name="Freeform 46">
              <a:extLst>
                <a:ext uri="{FF2B5EF4-FFF2-40B4-BE49-F238E27FC236}">
                  <a16:creationId xmlns:a16="http://schemas.microsoft.com/office/drawing/2014/main" id="{5B094697-648E-AF01-D256-25B842B4373F}"/>
                </a:ext>
              </a:extLst>
            </p:cNvPr>
            <p:cNvSpPr>
              <a:spLocks noEditPoints="1"/>
            </p:cNvSpPr>
            <p:nvPr/>
          </p:nvSpPr>
          <p:spPr bwMode="auto">
            <a:xfrm>
              <a:off x="3129" y="848"/>
              <a:ext cx="6" cy="1266"/>
            </a:xfrm>
            <a:custGeom>
              <a:avLst/>
              <a:gdLst>
                <a:gd name="T0" fmla="*/ 6 w 6"/>
                <a:gd name="T1" fmla="*/ 49 h 1266"/>
                <a:gd name="T2" fmla="*/ 0 w 6"/>
                <a:gd name="T3" fmla="*/ 0 h 1266"/>
                <a:gd name="T4" fmla="*/ 6 w 6"/>
                <a:gd name="T5" fmla="*/ 68 h 1266"/>
                <a:gd name="T6" fmla="*/ 0 w 6"/>
                <a:gd name="T7" fmla="*/ 117 h 1266"/>
                <a:gd name="T8" fmla="*/ 6 w 6"/>
                <a:gd name="T9" fmla="*/ 68 h 1266"/>
                <a:gd name="T10" fmla="*/ 6 w 6"/>
                <a:gd name="T11" fmla="*/ 185 h 1266"/>
                <a:gd name="T12" fmla="*/ 0 w 6"/>
                <a:gd name="T13" fmla="*/ 135 h 1266"/>
                <a:gd name="T14" fmla="*/ 6 w 6"/>
                <a:gd name="T15" fmla="*/ 203 h 1266"/>
                <a:gd name="T16" fmla="*/ 0 w 6"/>
                <a:gd name="T17" fmla="*/ 252 h 1266"/>
                <a:gd name="T18" fmla="*/ 6 w 6"/>
                <a:gd name="T19" fmla="*/ 203 h 1266"/>
                <a:gd name="T20" fmla="*/ 6 w 6"/>
                <a:gd name="T21" fmla="*/ 320 h 1266"/>
                <a:gd name="T22" fmla="*/ 0 w 6"/>
                <a:gd name="T23" fmla="*/ 271 h 1266"/>
                <a:gd name="T24" fmla="*/ 6 w 6"/>
                <a:gd name="T25" fmla="*/ 338 h 1266"/>
                <a:gd name="T26" fmla="*/ 0 w 6"/>
                <a:gd name="T27" fmla="*/ 387 h 1266"/>
                <a:gd name="T28" fmla="*/ 6 w 6"/>
                <a:gd name="T29" fmla="*/ 338 h 1266"/>
                <a:gd name="T30" fmla="*/ 6 w 6"/>
                <a:gd name="T31" fmla="*/ 455 h 1266"/>
                <a:gd name="T32" fmla="*/ 0 w 6"/>
                <a:gd name="T33" fmla="*/ 406 h 1266"/>
                <a:gd name="T34" fmla="*/ 6 w 6"/>
                <a:gd name="T35" fmla="*/ 473 h 1266"/>
                <a:gd name="T36" fmla="*/ 0 w 6"/>
                <a:gd name="T37" fmla="*/ 522 h 1266"/>
                <a:gd name="T38" fmla="*/ 6 w 6"/>
                <a:gd name="T39" fmla="*/ 473 h 1266"/>
                <a:gd name="T40" fmla="*/ 6 w 6"/>
                <a:gd name="T41" fmla="*/ 590 h 1266"/>
                <a:gd name="T42" fmla="*/ 0 w 6"/>
                <a:gd name="T43" fmla="*/ 541 h 1266"/>
                <a:gd name="T44" fmla="*/ 6 w 6"/>
                <a:gd name="T45" fmla="*/ 609 h 1266"/>
                <a:gd name="T46" fmla="*/ 0 w 6"/>
                <a:gd name="T47" fmla="*/ 658 h 1266"/>
                <a:gd name="T48" fmla="*/ 6 w 6"/>
                <a:gd name="T49" fmla="*/ 609 h 1266"/>
                <a:gd name="T50" fmla="*/ 6 w 6"/>
                <a:gd name="T51" fmla="*/ 725 h 1266"/>
                <a:gd name="T52" fmla="*/ 0 w 6"/>
                <a:gd name="T53" fmla="*/ 676 h 1266"/>
                <a:gd name="T54" fmla="*/ 6 w 6"/>
                <a:gd name="T55" fmla="*/ 744 h 1266"/>
                <a:gd name="T56" fmla="*/ 0 w 6"/>
                <a:gd name="T57" fmla="*/ 793 h 1266"/>
                <a:gd name="T58" fmla="*/ 6 w 6"/>
                <a:gd name="T59" fmla="*/ 744 h 1266"/>
                <a:gd name="T60" fmla="*/ 6 w 6"/>
                <a:gd name="T61" fmla="*/ 860 h 1266"/>
                <a:gd name="T62" fmla="*/ 0 w 6"/>
                <a:gd name="T63" fmla="*/ 811 h 1266"/>
                <a:gd name="T64" fmla="*/ 6 w 6"/>
                <a:gd name="T65" fmla="*/ 879 h 1266"/>
                <a:gd name="T66" fmla="*/ 0 w 6"/>
                <a:gd name="T67" fmla="*/ 928 h 1266"/>
                <a:gd name="T68" fmla="*/ 6 w 6"/>
                <a:gd name="T69" fmla="*/ 879 h 1266"/>
                <a:gd name="T70" fmla="*/ 6 w 6"/>
                <a:gd name="T71" fmla="*/ 996 h 1266"/>
                <a:gd name="T72" fmla="*/ 0 w 6"/>
                <a:gd name="T73" fmla="*/ 946 h 1266"/>
                <a:gd name="T74" fmla="*/ 6 w 6"/>
                <a:gd name="T75" fmla="*/ 1014 h 1266"/>
                <a:gd name="T76" fmla="*/ 0 w 6"/>
                <a:gd name="T77" fmla="*/ 1063 h 1266"/>
                <a:gd name="T78" fmla="*/ 6 w 6"/>
                <a:gd name="T79" fmla="*/ 1014 h 1266"/>
                <a:gd name="T80" fmla="*/ 6 w 6"/>
                <a:gd name="T81" fmla="*/ 1131 h 1266"/>
                <a:gd name="T82" fmla="*/ 0 w 6"/>
                <a:gd name="T83" fmla="*/ 1082 h 1266"/>
                <a:gd name="T84" fmla="*/ 6 w 6"/>
                <a:gd name="T85" fmla="*/ 1149 h 1266"/>
                <a:gd name="T86" fmla="*/ 0 w 6"/>
                <a:gd name="T87" fmla="*/ 1198 h 1266"/>
                <a:gd name="T88" fmla="*/ 6 w 6"/>
                <a:gd name="T89" fmla="*/ 1149 h 1266"/>
                <a:gd name="T90" fmla="*/ 6 w 6"/>
                <a:gd name="T91" fmla="*/ 1266 h 1266"/>
                <a:gd name="T92" fmla="*/ 0 w 6"/>
                <a:gd name="T93" fmla="*/ 1217 h 1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 h="1266">
                  <a:moveTo>
                    <a:pt x="6" y="0"/>
                  </a:moveTo>
                  <a:lnTo>
                    <a:pt x="6" y="49"/>
                  </a:lnTo>
                  <a:lnTo>
                    <a:pt x="0" y="49"/>
                  </a:lnTo>
                  <a:lnTo>
                    <a:pt x="0" y="0"/>
                  </a:lnTo>
                  <a:lnTo>
                    <a:pt x="6" y="0"/>
                  </a:lnTo>
                  <a:close/>
                  <a:moveTo>
                    <a:pt x="6" y="68"/>
                  </a:moveTo>
                  <a:lnTo>
                    <a:pt x="6" y="117"/>
                  </a:lnTo>
                  <a:lnTo>
                    <a:pt x="0" y="117"/>
                  </a:lnTo>
                  <a:lnTo>
                    <a:pt x="0" y="68"/>
                  </a:lnTo>
                  <a:lnTo>
                    <a:pt x="6" y="68"/>
                  </a:lnTo>
                  <a:close/>
                  <a:moveTo>
                    <a:pt x="6" y="135"/>
                  </a:moveTo>
                  <a:lnTo>
                    <a:pt x="6" y="185"/>
                  </a:lnTo>
                  <a:lnTo>
                    <a:pt x="0" y="185"/>
                  </a:lnTo>
                  <a:lnTo>
                    <a:pt x="0" y="135"/>
                  </a:lnTo>
                  <a:lnTo>
                    <a:pt x="6" y="135"/>
                  </a:lnTo>
                  <a:close/>
                  <a:moveTo>
                    <a:pt x="6" y="203"/>
                  </a:moveTo>
                  <a:lnTo>
                    <a:pt x="6" y="252"/>
                  </a:lnTo>
                  <a:lnTo>
                    <a:pt x="0" y="252"/>
                  </a:lnTo>
                  <a:lnTo>
                    <a:pt x="0" y="203"/>
                  </a:lnTo>
                  <a:lnTo>
                    <a:pt x="6" y="203"/>
                  </a:lnTo>
                  <a:close/>
                  <a:moveTo>
                    <a:pt x="6" y="271"/>
                  </a:moveTo>
                  <a:lnTo>
                    <a:pt x="6" y="320"/>
                  </a:lnTo>
                  <a:lnTo>
                    <a:pt x="0" y="320"/>
                  </a:lnTo>
                  <a:lnTo>
                    <a:pt x="0" y="271"/>
                  </a:lnTo>
                  <a:lnTo>
                    <a:pt x="6" y="271"/>
                  </a:lnTo>
                  <a:close/>
                  <a:moveTo>
                    <a:pt x="6" y="338"/>
                  </a:moveTo>
                  <a:lnTo>
                    <a:pt x="6" y="387"/>
                  </a:lnTo>
                  <a:lnTo>
                    <a:pt x="0" y="387"/>
                  </a:lnTo>
                  <a:lnTo>
                    <a:pt x="0" y="338"/>
                  </a:lnTo>
                  <a:lnTo>
                    <a:pt x="6" y="338"/>
                  </a:lnTo>
                  <a:close/>
                  <a:moveTo>
                    <a:pt x="6" y="406"/>
                  </a:moveTo>
                  <a:lnTo>
                    <a:pt x="6" y="455"/>
                  </a:lnTo>
                  <a:lnTo>
                    <a:pt x="0" y="455"/>
                  </a:lnTo>
                  <a:lnTo>
                    <a:pt x="0" y="406"/>
                  </a:lnTo>
                  <a:lnTo>
                    <a:pt x="6" y="406"/>
                  </a:lnTo>
                  <a:close/>
                  <a:moveTo>
                    <a:pt x="6" y="473"/>
                  </a:moveTo>
                  <a:lnTo>
                    <a:pt x="6" y="522"/>
                  </a:lnTo>
                  <a:lnTo>
                    <a:pt x="0" y="522"/>
                  </a:lnTo>
                  <a:lnTo>
                    <a:pt x="0" y="473"/>
                  </a:lnTo>
                  <a:lnTo>
                    <a:pt x="6" y="473"/>
                  </a:lnTo>
                  <a:close/>
                  <a:moveTo>
                    <a:pt x="6" y="541"/>
                  </a:moveTo>
                  <a:lnTo>
                    <a:pt x="6" y="590"/>
                  </a:lnTo>
                  <a:lnTo>
                    <a:pt x="0" y="590"/>
                  </a:lnTo>
                  <a:lnTo>
                    <a:pt x="0" y="541"/>
                  </a:lnTo>
                  <a:lnTo>
                    <a:pt x="6" y="541"/>
                  </a:lnTo>
                  <a:close/>
                  <a:moveTo>
                    <a:pt x="6" y="609"/>
                  </a:moveTo>
                  <a:lnTo>
                    <a:pt x="6" y="658"/>
                  </a:lnTo>
                  <a:lnTo>
                    <a:pt x="0" y="658"/>
                  </a:lnTo>
                  <a:lnTo>
                    <a:pt x="0" y="609"/>
                  </a:lnTo>
                  <a:lnTo>
                    <a:pt x="6" y="609"/>
                  </a:lnTo>
                  <a:close/>
                  <a:moveTo>
                    <a:pt x="6" y="676"/>
                  </a:moveTo>
                  <a:lnTo>
                    <a:pt x="6" y="725"/>
                  </a:lnTo>
                  <a:lnTo>
                    <a:pt x="0" y="725"/>
                  </a:lnTo>
                  <a:lnTo>
                    <a:pt x="0" y="676"/>
                  </a:lnTo>
                  <a:lnTo>
                    <a:pt x="6" y="676"/>
                  </a:lnTo>
                  <a:close/>
                  <a:moveTo>
                    <a:pt x="6" y="744"/>
                  </a:moveTo>
                  <a:lnTo>
                    <a:pt x="6" y="793"/>
                  </a:lnTo>
                  <a:lnTo>
                    <a:pt x="0" y="793"/>
                  </a:lnTo>
                  <a:lnTo>
                    <a:pt x="0" y="744"/>
                  </a:lnTo>
                  <a:lnTo>
                    <a:pt x="6" y="744"/>
                  </a:lnTo>
                  <a:close/>
                  <a:moveTo>
                    <a:pt x="6" y="811"/>
                  </a:moveTo>
                  <a:lnTo>
                    <a:pt x="6" y="860"/>
                  </a:lnTo>
                  <a:lnTo>
                    <a:pt x="0" y="860"/>
                  </a:lnTo>
                  <a:lnTo>
                    <a:pt x="0" y="811"/>
                  </a:lnTo>
                  <a:lnTo>
                    <a:pt x="6" y="811"/>
                  </a:lnTo>
                  <a:close/>
                  <a:moveTo>
                    <a:pt x="6" y="879"/>
                  </a:moveTo>
                  <a:lnTo>
                    <a:pt x="6" y="928"/>
                  </a:lnTo>
                  <a:lnTo>
                    <a:pt x="0" y="928"/>
                  </a:lnTo>
                  <a:lnTo>
                    <a:pt x="0" y="879"/>
                  </a:lnTo>
                  <a:lnTo>
                    <a:pt x="6" y="879"/>
                  </a:lnTo>
                  <a:close/>
                  <a:moveTo>
                    <a:pt x="6" y="946"/>
                  </a:moveTo>
                  <a:lnTo>
                    <a:pt x="6" y="996"/>
                  </a:lnTo>
                  <a:lnTo>
                    <a:pt x="0" y="996"/>
                  </a:lnTo>
                  <a:lnTo>
                    <a:pt x="0" y="946"/>
                  </a:lnTo>
                  <a:lnTo>
                    <a:pt x="6" y="946"/>
                  </a:lnTo>
                  <a:close/>
                  <a:moveTo>
                    <a:pt x="6" y="1014"/>
                  </a:moveTo>
                  <a:lnTo>
                    <a:pt x="6" y="1063"/>
                  </a:lnTo>
                  <a:lnTo>
                    <a:pt x="0" y="1063"/>
                  </a:lnTo>
                  <a:lnTo>
                    <a:pt x="0" y="1014"/>
                  </a:lnTo>
                  <a:lnTo>
                    <a:pt x="6" y="1014"/>
                  </a:lnTo>
                  <a:close/>
                  <a:moveTo>
                    <a:pt x="6" y="1082"/>
                  </a:moveTo>
                  <a:lnTo>
                    <a:pt x="6" y="1131"/>
                  </a:lnTo>
                  <a:lnTo>
                    <a:pt x="0" y="1131"/>
                  </a:lnTo>
                  <a:lnTo>
                    <a:pt x="0" y="1082"/>
                  </a:lnTo>
                  <a:lnTo>
                    <a:pt x="6" y="1082"/>
                  </a:lnTo>
                  <a:close/>
                  <a:moveTo>
                    <a:pt x="6" y="1149"/>
                  </a:moveTo>
                  <a:lnTo>
                    <a:pt x="6" y="1198"/>
                  </a:lnTo>
                  <a:lnTo>
                    <a:pt x="0" y="1198"/>
                  </a:lnTo>
                  <a:lnTo>
                    <a:pt x="0" y="1149"/>
                  </a:lnTo>
                  <a:lnTo>
                    <a:pt x="6" y="1149"/>
                  </a:lnTo>
                  <a:close/>
                  <a:moveTo>
                    <a:pt x="6" y="1217"/>
                  </a:moveTo>
                  <a:lnTo>
                    <a:pt x="6" y="1266"/>
                  </a:lnTo>
                  <a:lnTo>
                    <a:pt x="0" y="1266"/>
                  </a:lnTo>
                  <a:lnTo>
                    <a:pt x="0" y="1217"/>
                  </a:lnTo>
                  <a:lnTo>
                    <a:pt x="6" y="1217"/>
                  </a:lnTo>
                  <a:close/>
                </a:path>
              </a:pathLst>
            </a:custGeom>
            <a:solidFill>
              <a:srgbClr val="7F7F7F"/>
            </a:solidFill>
            <a:ln w="0" cap="flat">
              <a:solidFill>
                <a:srgbClr val="7F7F7F"/>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8" name="Freeform 47">
              <a:extLst>
                <a:ext uri="{FF2B5EF4-FFF2-40B4-BE49-F238E27FC236}">
                  <a16:creationId xmlns:a16="http://schemas.microsoft.com/office/drawing/2014/main" id="{B4CBAAA0-6888-FC1E-2038-E2E6E51D1B47}"/>
                </a:ext>
              </a:extLst>
            </p:cNvPr>
            <p:cNvSpPr>
              <a:spLocks noEditPoints="1"/>
            </p:cNvSpPr>
            <p:nvPr/>
          </p:nvSpPr>
          <p:spPr bwMode="auto">
            <a:xfrm>
              <a:off x="693" y="2176"/>
              <a:ext cx="4877" cy="6"/>
            </a:xfrm>
            <a:custGeom>
              <a:avLst/>
              <a:gdLst>
                <a:gd name="T0" fmla="*/ 4810 w 4877"/>
                <a:gd name="T1" fmla="*/ 6 h 6"/>
                <a:gd name="T2" fmla="*/ 4693 w 4877"/>
                <a:gd name="T3" fmla="*/ 6 h 6"/>
                <a:gd name="T4" fmla="*/ 4625 w 4877"/>
                <a:gd name="T5" fmla="*/ 0 h 6"/>
                <a:gd name="T6" fmla="*/ 4607 w 4877"/>
                <a:gd name="T7" fmla="*/ 0 h 6"/>
                <a:gd name="T8" fmla="*/ 4539 w 4877"/>
                <a:gd name="T9" fmla="*/ 6 h 6"/>
                <a:gd name="T10" fmla="*/ 4404 w 4877"/>
                <a:gd name="T11" fmla="*/ 6 h 6"/>
                <a:gd name="T12" fmla="*/ 4287 w 4877"/>
                <a:gd name="T13" fmla="*/ 6 h 6"/>
                <a:gd name="T14" fmla="*/ 4220 w 4877"/>
                <a:gd name="T15" fmla="*/ 0 h 6"/>
                <a:gd name="T16" fmla="*/ 4201 w 4877"/>
                <a:gd name="T17" fmla="*/ 0 h 6"/>
                <a:gd name="T18" fmla="*/ 4134 w 4877"/>
                <a:gd name="T19" fmla="*/ 6 h 6"/>
                <a:gd name="T20" fmla="*/ 3999 w 4877"/>
                <a:gd name="T21" fmla="*/ 6 h 6"/>
                <a:gd name="T22" fmla="*/ 3882 w 4877"/>
                <a:gd name="T23" fmla="*/ 6 h 6"/>
                <a:gd name="T24" fmla="*/ 3814 w 4877"/>
                <a:gd name="T25" fmla="*/ 0 h 6"/>
                <a:gd name="T26" fmla="*/ 3796 w 4877"/>
                <a:gd name="T27" fmla="*/ 0 h 6"/>
                <a:gd name="T28" fmla="*/ 3728 w 4877"/>
                <a:gd name="T29" fmla="*/ 6 h 6"/>
                <a:gd name="T30" fmla="*/ 3593 w 4877"/>
                <a:gd name="T31" fmla="*/ 6 h 6"/>
                <a:gd name="T32" fmla="*/ 3476 w 4877"/>
                <a:gd name="T33" fmla="*/ 6 h 6"/>
                <a:gd name="T34" fmla="*/ 3409 w 4877"/>
                <a:gd name="T35" fmla="*/ 0 h 6"/>
                <a:gd name="T36" fmla="*/ 3390 w 4877"/>
                <a:gd name="T37" fmla="*/ 0 h 6"/>
                <a:gd name="T38" fmla="*/ 3323 w 4877"/>
                <a:gd name="T39" fmla="*/ 6 h 6"/>
                <a:gd name="T40" fmla="*/ 3188 w 4877"/>
                <a:gd name="T41" fmla="*/ 6 h 6"/>
                <a:gd name="T42" fmla="*/ 3071 w 4877"/>
                <a:gd name="T43" fmla="*/ 6 h 6"/>
                <a:gd name="T44" fmla="*/ 3003 w 4877"/>
                <a:gd name="T45" fmla="*/ 0 h 6"/>
                <a:gd name="T46" fmla="*/ 2985 w 4877"/>
                <a:gd name="T47" fmla="*/ 0 h 6"/>
                <a:gd name="T48" fmla="*/ 2917 w 4877"/>
                <a:gd name="T49" fmla="*/ 6 h 6"/>
                <a:gd name="T50" fmla="*/ 2782 w 4877"/>
                <a:gd name="T51" fmla="*/ 6 h 6"/>
                <a:gd name="T52" fmla="*/ 2665 w 4877"/>
                <a:gd name="T53" fmla="*/ 6 h 6"/>
                <a:gd name="T54" fmla="*/ 2598 w 4877"/>
                <a:gd name="T55" fmla="*/ 0 h 6"/>
                <a:gd name="T56" fmla="*/ 2579 w 4877"/>
                <a:gd name="T57" fmla="*/ 0 h 6"/>
                <a:gd name="T58" fmla="*/ 2512 w 4877"/>
                <a:gd name="T59" fmla="*/ 6 h 6"/>
                <a:gd name="T60" fmla="*/ 2376 w 4877"/>
                <a:gd name="T61" fmla="*/ 6 h 6"/>
                <a:gd name="T62" fmla="*/ 2260 w 4877"/>
                <a:gd name="T63" fmla="*/ 6 h 6"/>
                <a:gd name="T64" fmla="*/ 2192 w 4877"/>
                <a:gd name="T65" fmla="*/ 0 h 6"/>
                <a:gd name="T66" fmla="*/ 2174 w 4877"/>
                <a:gd name="T67" fmla="*/ 0 h 6"/>
                <a:gd name="T68" fmla="*/ 2106 w 4877"/>
                <a:gd name="T69" fmla="*/ 6 h 6"/>
                <a:gd name="T70" fmla="*/ 1971 w 4877"/>
                <a:gd name="T71" fmla="*/ 6 h 6"/>
                <a:gd name="T72" fmla="*/ 1854 w 4877"/>
                <a:gd name="T73" fmla="*/ 6 h 6"/>
                <a:gd name="T74" fmla="*/ 1787 w 4877"/>
                <a:gd name="T75" fmla="*/ 0 h 6"/>
                <a:gd name="T76" fmla="*/ 1768 w 4877"/>
                <a:gd name="T77" fmla="*/ 0 h 6"/>
                <a:gd name="T78" fmla="*/ 1701 w 4877"/>
                <a:gd name="T79" fmla="*/ 6 h 6"/>
                <a:gd name="T80" fmla="*/ 1565 w 4877"/>
                <a:gd name="T81" fmla="*/ 6 h 6"/>
                <a:gd name="T82" fmla="*/ 1449 w 4877"/>
                <a:gd name="T83" fmla="*/ 6 h 6"/>
                <a:gd name="T84" fmla="*/ 1381 w 4877"/>
                <a:gd name="T85" fmla="*/ 0 h 6"/>
                <a:gd name="T86" fmla="*/ 1363 w 4877"/>
                <a:gd name="T87" fmla="*/ 0 h 6"/>
                <a:gd name="T88" fmla="*/ 1295 w 4877"/>
                <a:gd name="T89" fmla="*/ 6 h 6"/>
                <a:gd name="T90" fmla="*/ 1160 w 4877"/>
                <a:gd name="T91" fmla="*/ 6 h 6"/>
                <a:gd name="T92" fmla="*/ 1043 w 4877"/>
                <a:gd name="T93" fmla="*/ 6 h 6"/>
                <a:gd name="T94" fmla="*/ 976 w 4877"/>
                <a:gd name="T95" fmla="*/ 0 h 6"/>
                <a:gd name="T96" fmla="*/ 957 w 4877"/>
                <a:gd name="T97" fmla="*/ 0 h 6"/>
                <a:gd name="T98" fmla="*/ 890 w 4877"/>
                <a:gd name="T99" fmla="*/ 6 h 6"/>
                <a:gd name="T100" fmla="*/ 754 w 4877"/>
                <a:gd name="T101" fmla="*/ 6 h 6"/>
                <a:gd name="T102" fmla="*/ 638 w 4877"/>
                <a:gd name="T103" fmla="*/ 6 h 6"/>
                <a:gd name="T104" fmla="*/ 570 w 4877"/>
                <a:gd name="T105" fmla="*/ 0 h 6"/>
                <a:gd name="T106" fmla="*/ 552 w 4877"/>
                <a:gd name="T107" fmla="*/ 0 h 6"/>
                <a:gd name="T108" fmla="*/ 484 w 4877"/>
                <a:gd name="T109" fmla="*/ 6 h 6"/>
                <a:gd name="T110" fmla="*/ 349 w 4877"/>
                <a:gd name="T111" fmla="*/ 6 h 6"/>
                <a:gd name="T112" fmla="*/ 232 w 4877"/>
                <a:gd name="T113" fmla="*/ 6 h 6"/>
                <a:gd name="T114" fmla="*/ 164 w 4877"/>
                <a:gd name="T115" fmla="*/ 0 h 6"/>
                <a:gd name="T116" fmla="*/ 146 w 4877"/>
                <a:gd name="T117" fmla="*/ 0 h 6"/>
                <a:gd name="T118" fmla="*/ 78 w 4877"/>
                <a:gd name="T119"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77" h="6">
                  <a:moveTo>
                    <a:pt x="4877" y="6"/>
                  </a:moveTo>
                  <a:lnTo>
                    <a:pt x="4828" y="6"/>
                  </a:lnTo>
                  <a:lnTo>
                    <a:pt x="4828" y="0"/>
                  </a:lnTo>
                  <a:lnTo>
                    <a:pt x="4877" y="0"/>
                  </a:lnTo>
                  <a:lnTo>
                    <a:pt x="4877" y="6"/>
                  </a:lnTo>
                  <a:close/>
                  <a:moveTo>
                    <a:pt x="4810" y="6"/>
                  </a:moveTo>
                  <a:lnTo>
                    <a:pt x="4760" y="6"/>
                  </a:lnTo>
                  <a:lnTo>
                    <a:pt x="4760" y="0"/>
                  </a:lnTo>
                  <a:lnTo>
                    <a:pt x="4810" y="0"/>
                  </a:lnTo>
                  <a:lnTo>
                    <a:pt x="4810" y="6"/>
                  </a:lnTo>
                  <a:close/>
                  <a:moveTo>
                    <a:pt x="4742" y="6"/>
                  </a:moveTo>
                  <a:lnTo>
                    <a:pt x="4693" y="6"/>
                  </a:lnTo>
                  <a:lnTo>
                    <a:pt x="4693" y="0"/>
                  </a:lnTo>
                  <a:lnTo>
                    <a:pt x="4742" y="0"/>
                  </a:lnTo>
                  <a:lnTo>
                    <a:pt x="4742" y="6"/>
                  </a:lnTo>
                  <a:close/>
                  <a:moveTo>
                    <a:pt x="4674" y="6"/>
                  </a:moveTo>
                  <a:lnTo>
                    <a:pt x="4625" y="6"/>
                  </a:lnTo>
                  <a:lnTo>
                    <a:pt x="4625" y="0"/>
                  </a:lnTo>
                  <a:lnTo>
                    <a:pt x="4674" y="0"/>
                  </a:lnTo>
                  <a:lnTo>
                    <a:pt x="4674" y="6"/>
                  </a:lnTo>
                  <a:close/>
                  <a:moveTo>
                    <a:pt x="4607" y="6"/>
                  </a:moveTo>
                  <a:lnTo>
                    <a:pt x="4558" y="6"/>
                  </a:lnTo>
                  <a:lnTo>
                    <a:pt x="4558" y="0"/>
                  </a:lnTo>
                  <a:lnTo>
                    <a:pt x="4607" y="0"/>
                  </a:lnTo>
                  <a:lnTo>
                    <a:pt x="4607" y="6"/>
                  </a:lnTo>
                  <a:close/>
                  <a:moveTo>
                    <a:pt x="4539" y="6"/>
                  </a:moveTo>
                  <a:lnTo>
                    <a:pt x="4490" y="6"/>
                  </a:lnTo>
                  <a:lnTo>
                    <a:pt x="4490" y="0"/>
                  </a:lnTo>
                  <a:lnTo>
                    <a:pt x="4539" y="0"/>
                  </a:lnTo>
                  <a:lnTo>
                    <a:pt x="4539" y="6"/>
                  </a:lnTo>
                  <a:close/>
                  <a:moveTo>
                    <a:pt x="4472" y="6"/>
                  </a:moveTo>
                  <a:lnTo>
                    <a:pt x="4423" y="6"/>
                  </a:lnTo>
                  <a:lnTo>
                    <a:pt x="4423" y="0"/>
                  </a:lnTo>
                  <a:lnTo>
                    <a:pt x="4472" y="0"/>
                  </a:lnTo>
                  <a:lnTo>
                    <a:pt x="4472" y="6"/>
                  </a:lnTo>
                  <a:close/>
                  <a:moveTo>
                    <a:pt x="4404" y="6"/>
                  </a:moveTo>
                  <a:lnTo>
                    <a:pt x="4355" y="6"/>
                  </a:lnTo>
                  <a:lnTo>
                    <a:pt x="4355" y="0"/>
                  </a:lnTo>
                  <a:lnTo>
                    <a:pt x="4404" y="0"/>
                  </a:lnTo>
                  <a:lnTo>
                    <a:pt x="4404" y="6"/>
                  </a:lnTo>
                  <a:close/>
                  <a:moveTo>
                    <a:pt x="4337" y="6"/>
                  </a:moveTo>
                  <a:lnTo>
                    <a:pt x="4287" y="6"/>
                  </a:lnTo>
                  <a:lnTo>
                    <a:pt x="4287" y="0"/>
                  </a:lnTo>
                  <a:lnTo>
                    <a:pt x="4337" y="0"/>
                  </a:lnTo>
                  <a:lnTo>
                    <a:pt x="4337" y="6"/>
                  </a:lnTo>
                  <a:close/>
                  <a:moveTo>
                    <a:pt x="4269" y="6"/>
                  </a:moveTo>
                  <a:lnTo>
                    <a:pt x="4220" y="6"/>
                  </a:lnTo>
                  <a:lnTo>
                    <a:pt x="4220" y="0"/>
                  </a:lnTo>
                  <a:lnTo>
                    <a:pt x="4269" y="0"/>
                  </a:lnTo>
                  <a:lnTo>
                    <a:pt x="4269" y="6"/>
                  </a:lnTo>
                  <a:close/>
                  <a:moveTo>
                    <a:pt x="4201" y="6"/>
                  </a:moveTo>
                  <a:lnTo>
                    <a:pt x="4152" y="6"/>
                  </a:lnTo>
                  <a:lnTo>
                    <a:pt x="4152" y="0"/>
                  </a:lnTo>
                  <a:lnTo>
                    <a:pt x="4201" y="0"/>
                  </a:lnTo>
                  <a:lnTo>
                    <a:pt x="4201" y="6"/>
                  </a:lnTo>
                  <a:close/>
                  <a:moveTo>
                    <a:pt x="4134" y="6"/>
                  </a:moveTo>
                  <a:lnTo>
                    <a:pt x="4085" y="6"/>
                  </a:lnTo>
                  <a:lnTo>
                    <a:pt x="4085" y="0"/>
                  </a:lnTo>
                  <a:lnTo>
                    <a:pt x="4134" y="0"/>
                  </a:lnTo>
                  <a:lnTo>
                    <a:pt x="4134" y="6"/>
                  </a:lnTo>
                  <a:close/>
                  <a:moveTo>
                    <a:pt x="4066" y="6"/>
                  </a:moveTo>
                  <a:lnTo>
                    <a:pt x="4017" y="6"/>
                  </a:lnTo>
                  <a:lnTo>
                    <a:pt x="4017" y="0"/>
                  </a:lnTo>
                  <a:lnTo>
                    <a:pt x="4066" y="0"/>
                  </a:lnTo>
                  <a:lnTo>
                    <a:pt x="4066" y="6"/>
                  </a:lnTo>
                  <a:close/>
                  <a:moveTo>
                    <a:pt x="3999" y="6"/>
                  </a:moveTo>
                  <a:lnTo>
                    <a:pt x="3949" y="6"/>
                  </a:lnTo>
                  <a:lnTo>
                    <a:pt x="3949" y="0"/>
                  </a:lnTo>
                  <a:lnTo>
                    <a:pt x="3999" y="0"/>
                  </a:lnTo>
                  <a:lnTo>
                    <a:pt x="3999" y="6"/>
                  </a:lnTo>
                  <a:close/>
                  <a:moveTo>
                    <a:pt x="3931" y="6"/>
                  </a:moveTo>
                  <a:lnTo>
                    <a:pt x="3882" y="6"/>
                  </a:lnTo>
                  <a:lnTo>
                    <a:pt x="3882" y="0"/>
                  </a:lnTo>
                  <a:lnTo>
                    <a:pt x="3931" y="0"/>
                  </a:lnTo>
                  <a:lnTo>
                    <a:pt x="3931" y="6"/>
                  </a:lnTo>
                  <a:close/>
                  <a:moveTo>
                    <a:pt x="3863" y="6"/>
                  </a:moveTo>
                  <a:lnTo>
                    <a:pt x="3814" y="6"/>
                  </a:lnTo>
                  <a:lnTo>
                    <a:pt x="3814" y="0"/>
                  </a:lnTo>
                  <a:lnTo>
                    <a:pt x="3863" y="0"/>
                  </a:lnTo>
                  <a:lnTo>
                    <a:pt x="3863" y="6"/>
                  </a:lnTo>
                  <a:close/>
                  <a:moveTo>
                    <a:pt x="3796" y="6"/>
                  </a:moveTo>
                  <a:lnTo>
                    <a:pt x="3747" y="6"/>
                  </a:lnTo>
                  <a:lnTo>
                    <a:pt x="3747" y="0"/>
                  </a:lnTo>
                  <a:lnTo>
                    <a:pt x="3796" y="0"/>
                  </a:lnTo>
                  <a:lnTo>
                    <a:pt x="3796" y="6"/>
                  </a:lnTo>
                  <a:close/>
                  <a:moveTo>
                    <a:pt x="3728" y="6"/>
                  </a:moveTo>
                  <a:lnTo>
                    <a:pt x="3679" y="6"/>
                  </a:lnTo>
                  <a:lnTo>
                    <a:pt x="3679" y="0"/>
                  </a:lnTo>
                  <a:lnTo>
                    <a:pt x="3728" y="0"/>
                  </a:lnTo>
                  <a:lnTo>
                    <a:pt x="3728" y="6"/>
                  </a:lnTo>
                  <a:close/>
                  <a:moveTo>
                    <a:pt x="3661" y="6"/>
                  </a:moveTo>
                  <a:lnTo>
                    <a:pt x="3611" y="6"/>
                  </a:lnTo>
                  <a:lnTo>
                    <a:pt x="3611" y="0"/>
                  </a:lnTo>
                  <a:lnTo>
                    <a:pt x="3661" y="0"/>
                  </a:lnTo>
                  <a:lnTo>
                    <a:pt x="3661" y="6"/>
                  </a:lnTo>
                  <a:close/>
                  <a:moveTo>
                    <a:pt x="3593" y="6"/>
                  </a:moveTo>
                  <a:lnTo>
                    <a:pt x="3544" y="6"/>
                  </a:lnTo>
                  <a:lnTo>
                    <a:pt x="3544" y="0"/>
                  </a:lnTo>
                  <a:lnTo>
                    <a:pt x="3593" y="0"/>
                  </a:lnTo>
                  <a:lnTo>
                    <a:pt x="3593" y="6"/>
                  </a:lnTo>
                  <a:close/>
                  <a:moveTo>
                    <a:pt x="3525" y="6"/>
                  </a:moveTo>
                  <a:lnTo>
                    <a:pt x="3476" y="6"/>
                  </a:lnTo>
                  <a:lnTo>
                    <a:pt x="3476" y="0"/>
                  </a:lnTo>
                  <a:lnTo>
                    <a:pt x="3525" y="0"/>
                  </a:lnTo>
                  <a:lnTo>
                    <a:pt x="3525" y="6"/>
                  </a:lnTo>
                  <a:close/>
                  <a:moveTo>
                    <a:pt x="3458" y="6"/>
                  </a:moveTo>
                  <a:lnTo>
                    <a:pt x="3409" y="6"/>
                  </a:lnTo>
                  <a:lnTo>
                    <a:pt x="3409" y="0"/>
                  </a:lnTo>
                  <a:lnTo>
                    <a:pt x="3458" y="0"/>
                  </a:lnTo>
                  <a:lnTo>
                    <a:pt x="3458" y="6"/>
                  </a:lnTo>
                  <a:close/>
                  <a:moveTo>
                    <a:pt x="3390" y="6"/>
                  </a:moveTo>
                  <a:lnTo>
                    <a:pt x="3341" y="6"/>
                  </a:lnTo>
                  <a:lnTo>
                    <a:pt x="3341" y="0"/>
                  </a:lnTo>
                  <a:lnTo>
                    <a:pt x="3390" y="0"/>
                  </a:lnTo>
                  <a:lnTo>
                    <a:pt x="3390" y="6"/>
                  </a:lnTo>
                  <a:close/>
                  <a:moveTo>
                    <a:pt x="3323" y="6"/>
                  </a:moveTo>
                  <a:lnTo>
                    <a:pt x="3274" y="6"/>
                  </a:lnTo>
                  <a:lnTo>
                    <a:pt x="3274" y="0"/>
                  </a:lnTo>
                  <a:lnTo>
                    <a:pt x="3323" y="0"/>
                  </a:lnTo>
                  <a:lnTo>
                    <a:pt x="3323" y="6"/>
                  </a:lnTo>
                  <a:close/>
                  <a:moveTo>
                    <a:pt x="3255" y="6"/>
                  </a:moveTo>
                  <a:lnTo>
                    <a:pt x="3206" y="6"/>
                  </a:lnTo>
                  <a:lnTo>
                    <a:pt x="3206" y="0"/>
                  </a:lnTo>
                  <a:lnTo>
                    <a:pt x="3255" y="0"/>
                  </a:lnTo>
                  <a:lnTo>
                    <a:pt x="3255" y="6"/>
                  </a:lnTo>
                  <a:close/>
                  <a:moveTo>
                    <a:pt x="3188" y="6"/>
                  </a:moveTo>
                  <a:lnTo>
                    <a:pt x="3138" y="6"/>
                  </a:lnTo>
                  <a:lnTo>
                    <a:pt x="3138" y="0"/>
                  </a:lnTo>
                  <a:lnTo>
                    <a:pt x="3188" y="0"/>
                  </a:lnTo>
                  <a:lnTo>
                    <a:pt x="3188" y="6"/>
                  </a:lnTo>
                  <a:close/>
                  <a:moveTo>
                    <a:pt x="3120" y="6"/>
                  </a:moveTo>
                  <a:lnTo>
                    <a:pt x="3071" y="6"/>
                  </a:lnTo>
                  <a:lnTo>
                    <a:pt x="3071" y="0"/>
                  </a:lnTo>
                  <a:lnTo>
                    <a:pt x="3120" y="0"/>
                  </a:lnTo>
                  <a:lnTo>
                    <a:pt x="3120" y="6"/>
                  </a:lnTo>
                  <a:close/>
                  <a:moveTo>
                    <a:pt x="3052" y="6"/>
                  </a:moveTo>
                  <a:lnTo>
                    <a:pt x="3003" y="6"/>
                  </a:lnTo>
                  <a:lnTo>
                    <a:pt x="3003" y="0"/>
                  </a:lnTo>
                  <a:lnTo>
                    <a:pt x="3052" y="0"/>
                  </a:lnTo>
                  <a:lnTo>
                    <a:pt x="3052" y="6"/>
                  </a:lnTo>
                  <a:close/>
                  <a:moveTo>
                    <a:pt x="2985" y="6"/>
                  </a:moveTo>
                  <a:lnTo>
                    <a:pt x="2936" y="6"/>
                  </a:lnTo>
                  <a:lnTo>
                    <a:pt x="2936" y="0"/>
                  </a:lnTo>
                  <a:lnTo>
                    <a:pt x="2985" y="0"/>
                  </a:lnTo>
                  <a:lnTo>
                    <a:pt x="2985" y="6"/>
                  </a:lnTo>
                  <a:close/>
                  <a:moveTo>
                    <a:pt x="2917" y="6"/>
                  </a:moveTo>
                  <a:lnTo>
                    <a:pt x="2868" y="6"/>
                  </a:lnTo>
                  <a:lnTo>
                    <a:pt x="2868" y="0"/>
                  </a:lnTo>
                  <a:lnTo>
                    <a:pt x="2917" y="0"/>
                  </a:lnTo>
                  <a:lnTo>
                    <a:pt x="2917" y="6"/>
                  </a:lnTo>
                  <a:close/>
                  <a:moveTo>
                    <a:pt x="2850" y="6"/>
                  </a:moveTo>
                  <a:lnTo>
                    <a:pt x="2800" y="6"/>
                  </a:lnTo>
                  <a:lnTo>
                    <a:pt x="2800" y="0"/>
                  </a:lnTo>
                  <a:lnTo>
                    <a:pt x="2850" y="0"/>
                  </a:lnTo>
                  <a:lnTo>
                    <a:pt x="2850" y="6"/>
                  </a:lnTo>
                  <a:close/>
                  <a:moveTo>
                    <a:pt x="2782" y="6"/>
                  </a:moveTo>
                  <a:lnTo>
                    <a:pt x="2733" y="6"/>
                  </a:lnTo>
                  <a:lnTo>
                    <a:pt x="2733" y="0"/>
                  </a:lnTo>
                  <a:lnTo>
                    <a:pt x="2782" y="0"/>
                  </a:lnTo>
                  <a:lnTo>
                    <a:pt x="2782" y="6"/>
                  </a:lnTo>
                  <a:close/>
                  <a:moveTo>
                    <a:pt x="2714" y="6"/>
                  </a:moveTo>
                  <a:lnTo>
                    <a:pt x="2665" y="6"/>
                  </a:lnTo>
                  <a:lnTo>
                    <a:pt x="2665" y="0"/>
                  </a:lnTo>
                  <a:lnTo>
                    <a:pt x="2714" y="0"/>
                  </a:lnTo>
                  <a:lnTo>
                    <a:pt x="2714" y="6"/>
                  </a:lnTo>
                  <a:close/>
                  <a:moveTo>
                    <a:pt x="2647" y="6"/>
                  </a:moveTo>
                  <a:lnTo>
                    <a:pt x="2598" y="6"/>
                  </a:lnTo>
                  <a:lnTo>
                    <a:pt x="2598" y="0"/>
                  </a:lnTo>
                  <a:lnTo>
                    <a:pt x="2647" y="0"/>
                  </a:lnTo>
                  <a:lnTo>
                    <a:pt x="2647" y="6"/>
                  </a:lnTo>
                  <a:close/>
                  <a:moveTo>
                    <a:pt x="2579" y="6"/>
                  </a:moveTo>
                  <a:lnTo>
                    <a:pt x="2530" y="6"/>
                  </a:lnTo>
                  <a:lnTo>
                    <a:pt x="2530" y="0"/>
                  </a:lnTo>
                  <a:lnTo>
                    <a:pt x="2579" y="0"/>
                  </a:lnTo>
                  <a:lnTo>
                    <a:pt x="2579" y="6"/>
                  </a:lnTo>
                  <a:close/>
                  <a:moveTo>
                    <a:pt x="2512" y="6"/>
                  </a:moveTo>
                  <a:lnTo>
                    <a:pt x="2462" y="6"/>
                  </a:lnTo>
                  <a:lnTo>
                    <a:pt x="2462" y="0"/>
                  </a:lnTo>
                  <a:lnTo>
                    <a:pt x="2512" y="0"/>
                  </a:lnTo>
                  <a:lnTo>
                    <a:pt x="2512" y="6"/>
                  </a:lnTo>
                  <a:close/>
                  <a:moveTo>
                    <a:pt x="2444" y="6"/>
                  </a:moveTo>
                  <a:lnTo>
                    <a:pt x="2395" y="6"/>
                  </a:lnTo>
                  <a:lnTo>
                    <a:pt x="2395" y="0"/>
                  </a:lnTo>
                  <a:lnTo>
                    <a:pt x="2444" y="0"/>
                  </a:lnTo>
                  <a:lnTo>
                    <a:pt x="2444" y="6"/>
                  </a:lnTo>
                  <a:close/>
                  <a:moveTo>
                    <a:pt x="2376" y="6"/>
                  </a:moveTo>
                  <a:lnTo>
                    <a:pt x="2327" y="6"/>
                  </a:lnTo>
                  <a:lnTo>
                    <a:pt x="2327" y="0"/>
                  </a:lnTo>
                  <a:lnTo>
                    <a:pt x="2376" y="0"/>
                  </a:lnTo>
                  <a:lnTo>
                    <a:pt x="2376" y="6"/>
                  </a:lnTo>
                  <a:close/>
                  <a:moveTo>
                    <a:pt x="2309" y="6"/>
                  </a:moveTo>
                  <a:lnTo>
                    <a:pt x="2260" y="6"/>
                  </a:lnTo>
                  <a:lnTo>
                    <a:pt x="2260" y="0"/>
                  </a:lnTo>
                  <a:lnTo>
                    <a:pt x="2309" y="0"/>
                  </a:lnTo>
                  <a:lnTo>
                    <a:pt x="2309" y="6"/>
                  </a:lnTo>
                  <a:close/>
                  <a:moveTo>
                    <a:pt x="2241" y="6"/>
                  </a:moveTo>
                  <a:lnTo>
                    <a:pt x="2192" y="6"/>
                  </a:lnTo>
                  <a:lnTo>
                    <a:pt x="2192" y="0"/>
                  </a:lnTo>
                  <a:lnTo>
                    <a:pt x="2241" y="0"/>
                  </a:lnTo>
                  <a:lnTo>
                    <a:pt x="2241" y="6"/>
                  </a:lnTo>
                  <a:close/>
                  <a:moveTo>
                    <a:pt x="2174" y="6"/>
                  </a:moveTo>
                  <a:lnTo>
                    <a:pt x="2125" y="6"/>
                  </a:lnTo>
                  <a:lnTo>
                    <a:pt x="2125" y="0"/>
                  </a:lnTo>
                  <a:lnTo>
                    <a:pt x="2174" y="0"/>
                  </a:lnTo>
                  <a:lnTo>
                    <a:pt x="2174" y="6"/>
                  </a:lnTo>
                  <a:close/>
                  <a:moveTo>
                    <a:pt x="2106" y="6"/>
                  </a:moveTo>
                  <a:lnTo>
                    <a:pt x="2057" y="6"/>
                  </a:lnTo>
                  <a:lnTo>
                    <a:pt x="2057" y="0"/>
                  </a:lnTo>
                  <a:lnTo>
                    <a:pt x="2106" y="0"/>
                  </a:lnTo>
                  <a:lnTo>
                    <a:pt x="2106" y="6"/>
                  </a:lnTo>
                  <a:close/>
                  <a:moveTo>
                    <a:pt x="2039" y="6"/>
                  </a:moveTo>
                  <a:lnTo>
                    <a:pt x="1989" y="6"/>
                  </a:lnTo>
                  <a:lnTo>
                    <a:pt x="1989" y="0"/>
                  </a:lnTo>
                  <a:lnTo>
                    <a:pt x="2039" y="0"/>
                  </a:lnTo>
                  <a:lnTo>
                    <a:pt x="2039" y="6"/>
                  </a:lnTo>
                  <a:close/>
                  <a:moveTo>
                    <a:pt x="1971" y="6"/>
                  </a:moveTo>
                  <a:lnTo>
                    <a:pt x="1922" y="6"/>
                  </a:lnTo>
                  <a:lnTo>
                    <a:pt x="1922" y="0"/>
                  </a:lnTo>
                  <a:lnTo>
                    <a:pt x="1971" y="0"/>
                  </a:lnTo>
                  <a:lnTo>
                    <a:pt x="1971" y="6"/>
                  </a:lnTo>
                  <a:close/>
                  <a:moveTo>
                    <a:pt x="1903" y="6"/>
                  </a:moveTo>
                  <a:lnTo>
                    <a:pt x="1854" y="6"/>
                  </a:lnTo>
                  <a:lnTo>
                    <a:pt x="1854" y="0"/>
                  </a:lnTo>
                  <a:lnTo>
                    <a:pt x="1903" y="0"/>
                  </a:lnTo>
                  <a:lnTo>
                    <a:pt x="1903" y="6"/>
                  </a:lnTo>
                  <a:close/>
                  <a:moveTo>
                    <a:pt x="1836" y="6"/>
                  </a:moveTo>
                  <a:lnTo>
                    <a:pt x="1787" y="6"/>
                  </a:lnTo>
                  <a:lnTo>
                    <a:pt x="1787" y="0"/>
                  </a:lnTo>
                  <a:lnTo>
                    <a:pt x="1836" y="0"/>
                  </a:lnTo>
                  <a:lnTo>
                    <a:pt x="1836" y="6"/>
                  </a:lnTo>
                  <a:close/>
                  <a:moveTo>
                    <a:pt x="1768" y="6"/>
                  </a:moveTo>
                  <a:lnTo>
                    <a:pt x="1719" y="6"/>
                  </a:lnTo>
                  <a:lnTo>
                    <a:pt x="1719" y="0"/>
                  </a:lnTo>
                  <a:lnTo>
                    <a:pt x="1768" y="0"/>
                  </a:lnTo>
                  <a:lnTo>
                    <a:pt x="1768" y="6"/>
                  </a:lnTo>
                  <a:close/>
                  <a:moveTo>
                    <a:pt x="1701" y="6"/>
                  </a:moveTo>
                  <a:lnTo>
                    <a:pt x="1651" y="6"/>
                  </a:lnTo>
                  <a:lnTo>
                    <a:pt x="1651" y="0"/>
                  </a:lnTo>
                  <a:lnTo>
                    <a:pt x="1701" y="0"/>
                  </a:lnTo>
                  <a:lnTo>
                    <a:pt x="1701" y="6"/>
                  </a:lnTo>
                  <a:close/>
                  <a:moveTo>
                    <a:pt x="1633" y="6"/>
                  </a:moveTo>
                  <a:lnTo>
                    <a:pt x="1584" y="6"/>
                  </a:lnTo>
                  <a:lnTo>
                    <a:pt x="1584" y="0"/>
                  </a:lnTo>
                  <a:lnTo>
                    <a:pt x="1633" y="0"/>
                  </a:lnTo>
                  <a:lnTo>
                    <a:pt x="1633" y="6"/>
                  </a:lnTo>
                  <a:close/>
                  <a:moveTo>
                    <a:pt x="1565" y="6"/>
                  </a:moveTo>
                  <a:lnTo>
                    <a:pt x="1516" y="6"/>
                  </a:lnTo>
                  <a:lnTo>
                    <a:pt x="1516" y="0"/>
                  </a:lnTo>
                  <a:lnTo>
                    <a:pt x="1565" y="0"/>
                  </a:lnTo>
                  <a:lnTo>
                    <a:pt x="1565" y="6"/>
                  </a:lnTo>
                  <a:close/>
                  <a:moveTo>
                    <a:pt x="1498" y="6"/>
                  </a:moveTo>
                  <a:lnTo>
                    <a:pt x="1449" y="6"/>
                  </a:lnTo>
                  <a:lnTo>
                    <a:pt x="1449" y="0"/>
                  </a:lnTo>
                  <a:lnTo>
                    <a:pt x="1498" y="0"/>
                  </a:lnTo>
                  <a:lnTo>
                    <a:pt x="1498" y="6"/>
                  </a:lnTo>
                  <a:close/>
                  <a:moveTo>
                    <a:pt x="1430" y="6"/>
                  </a:moveTo>
                  <a:lnTo>
                    <a:pt x="1381" y="6"/>
                  </a:lnTo>
                  <a:lnTo>
                    <a:pt x="1381" y="0"/>
                  </a:lnTo>
                  <a:lnTo>
                    <a:pt x="1430" y="0"/>
                  </a:lnTo>
                  <a:lnTo>
                    <a:pt x="1430" y="6"/>
                  </a:lnTo>
                  <a:close/>
                  <a:moveTo>
                    <a:pt x="1363" y="6"/>
                  </a:moveTo>
                  <a:lnTo>
                    <a:pt x="1313" y="6"/>
                  </a:lnTo>
                  <a:lnTo>
                    <a:pt x="1313" y="0"/>
                  </a:lnTo>
                  <a:lnTo>
                    <a:pt x="1363" y="0"/>
                  </a:lnTo>
                  <a:lnTo>
                    <a:pt x="1363" y="6"/>
                  </a:lnTo>
                  <a:close/>
                  <a:moveTo>
                    <a:pt x="1295" y="6"/>
                  </a:moveTo>
                  <a:lnTo>
                    <a:pt x="1246" y="6"/>
                  </a:lnTo>
                  <a:lnTo>
                    <a:pt x="1246" y="0"/>
                  </a:lnTo>
                  <a:lnTo>
                    <a:pt x="1295" y="0"/>
                  </a:lnTo>
                  <a:lnTo>
                    <a:pt x="1295" y="6"/>
                  </a:lnTo>
                  <a:close/>
                  <a:moveTo>
                    <a:pt x="1227" y="6"/>
                  </a:moveTo>
                  <a:lnTo>
                    <a:pt x="1178" y="6"/>
                  </a:lnTo>
                  <a:lnTo>
                    <a:pt x="1178" y="0"/>
                  </a:lnTo>
                  <a:lnTo>
                    <a:pt x="1227" y="0"/>
                  </a:lnTo>
                  <a:lnTo>
                    <a:pt x="1227" y="6"/>
                  </a:lnTo>
                  <a:close/>
                  <a:moveTo>
                    <a:pt x="1160" y="6"/>
                  </a:moveTo>
                  <a:lnTo>
                    <a:pt x="1111" y="6"/>
                  </a:lnTo>
                  <a:lnTo>
                    <a:pt x="1111" y="0"/>
                  </a:lnTo>
                  <a:lnTo>
                    <a:pt x="1160" y="0"/>
                  </a:lnTo>
                  <a:lnTo>
                    <a:pt x="1160" y="6"/>
                  </a:lnTo>
                  <a:close/>
                  <a:moveTo>
                    <a:pt x="1092" y="6"/>
                  </a:moveTo>
                  <a:lnTo>
                    <a:pt x="1043" y="6"/>
                  </a:lnTo>
                  <a:lnTo>
                    <a:pt x="1043" y="0"/>
                  </a:lnTo>
                  <a:lnTo>
                    <a:pt x="1092" y="0"/>
                  </a:lnTo>
                  <a:lnTo>
                    <a:pt x="1092" y="6"/>
                  </a:lnTo>
                  <a:close/>
                  <a:moveTo>
                    <a:pt x="1025" y="6"/>
                  </a:moveTo>
                  <a:lnTo>
                    <a:pt x="976" y="6"/>
                  </a:lnTo>
                  <a:lnTo>
                    <a:pt x="976" y="0"/>
                  </a:lnTo>
                  <a:lnTo>
                    <a:pt x="1025" y="0"/>
                  </a:lnTo>
                  <a:lnTo>
                    <a:pt x="1025" y="6"/>
                  </a:lnTo>
                  <a:close/>
                  <a:moveTo>
                    <a:pt x="957" y="6"/>
                  </a:moveTo>
                  <a:lnTo>
                    <a:pt x="908" y="6"/>
                  </a:lnTo>
                  <a:lnTo>
                    <a:pt x="908" y="0"/>
                  </a:lnTo>
                  <a:lnTo>
                    <a:pt x="957" y="0"/>
                  </a:lnTo>
                  <a:lnTo>
                    <a:pt x="957" y="6"/>
                  </a:lnTo>
                  <a:close/>
                  <a:moveTo>
                    <a:pt x="890" y="6"/>
                  </a:moveTo>
                  <a:lnTo>
                    <a:pt x="840" y="6"/>
                  </a:lnTo>
                  <a:lnTo>
                    <a:pt x="840" y="0"/>
                  </a:lnTo>
                  <a:lnTo>
                    <a:pt x="890" y="0"/>
                  </a:lnTo>
                  <a:lnTo>
                    <a:pt x="890" y="6"/>
                  </a:lnTo>
                  <a:close/>
                  <a:moveTo>
                    <a:pt x="822" y="6"/>
                  </a:moveTo>
                  <a:lnTo>
                    <a:pt x="773" y="6"/>
                  </a:lnTo>
                  <a:lnTo>
                    <a:pt x="773" y="0"/>
                  </a:lnTo>
                  <a:lnTo>
                    <a:pt x="822" y="0"/>
                  </a:lnTo>
                  <a:lnTo>
                    <a:pt x="822" y="6"/>
                  </a:lnTo>
                  <a:close/>
                  <a:moveTo>
                    <a:pt x="754" y="6"/>
                  </a:moveTo>
                  <a:lnTo>
                    <a:pt x="705" y="6"/>
                  </a:lnTo>
                  <a:lnTo>
                    <a:pt x="705" y="0"/>
                  </a:lnTo>
                  <a:lnTo>
                    <a:pt x="754" y="0"/>
                  </a:lnTo>
                  <a:lnTo>
                    <a:pt x="754" y="6"/>
                  </a:lnTo>
                  <a:close/>
                  <a:moveTo>
                    <a:pt x="687" y="6"/>
                  </a:moveTo>
                  <a:lnTo>
                    <a:pt x="638" y="6"/>
                  </a:lnTo>
                  <a:lnTo>
                    <a:pt x="638" y="0"/>
                  </a:lnTo>
                  <a:lnTo>
                    <a:pt x="687" y="0"/>
                  </a:lnTo>
                  <a:lnTo>
                    <a:pt x="687" y="6"/>
                  </a:lnTo>
                  <a:close/>
                  <a:moveTo>
                    <a:pt x="619" y="6"/>
                  </a:moveTo>
                  <a:lnTo>
                    <a:pt x="570" y="6"/>
                  </a:lnTo>
                  <a:lnTo>
                    <a:pt x="570" y="0"/>
                  </a:lnTo>
                  <a:lnTo>
                    <a:pt x="619" y="0"/>
                  </a:lnTo>
                  <a:lnTo>
                    <a:pt x="619" y="6"/>
                  </a:lnTo>
                  <a:close/>
                  <a:moveTo>
                    <a:pt x="552" y="6"/>
                  </a:moveTo>
                  <a:lnTo>
                    <a:pt x="502" y="6"/>
                  </a:lnTo>
                  <a:lnTo>
                    <a:pt x="502" y="0"/>
                  </a:lnTo>
                  <a:lnTo>
                    <a:pt x="552" y="0"/>
                  </a:lnTo>
                  <a:lnTo>
                    <a:pt x="552" y="6"/>
                  </a:lnTo>
                  <a:close/>
                  <a:moveTo>
                    <a:pt x="484" y="6"/>
                  </a:moveTo>
                  <a:lnTo>
                    <a:pt x="435" y="6"/>
                  </a:lnTo>
                  <a:lnTo>
                    <a:pt x="435" y="0"/>
                  </a:lnTo>
                  <a:lnTo>
                    <a:pt x="484" y="0"/>
                  </a:lnTo>
                  <a:lnTo>
                    <a:pt x="484" y="6"/>
                  </a:lnTo>
                  <a:close/>
                  <a:moveTo>
                    <a:pt x="416" y="6"/>
                  </a:moveTo>
                  <a:lnTo>
                    <a:pt x="367" y="6"/>
                  </a:lnTo>
                  <a:lnTo>
                    <a:pt x="367" y="0"/>
                  </a:lnTo>
                  <a:lnTo>
                    <a:pt x="416" y="0"/>
                  </a:lnTo>
                  <a:lnTo>
                    <a:pt x="416" y="6"/>
                  </a:lnTo>
                  <a:close/>
                  <a:moveTo>
                    <a:pt x="349" y="6"/>
                  </a:moveTo>
                  <a:lnTo>
                    <a:pt x="300" y="6"/>
                  </a:lnTo>
                  <a:lnTo>
                    <a:pt x="300" y="0"/>
                  </a:lnTo>
                  <a:lnTo>
                    <a:pt x="349" y="0"/>
                  </a:lnTo>
                  <a:lnTo>
                    <a:pt x="349" y="6"/>
                  </a:lnTo>
                  <a:close/>
                  <a:moveTo>
                    <a:pt x="281" y="6"/>
                  </a:moveTo>
                  <a:lnTo>
                    <a:pt x="232" y="6"/>
                  </a:lnTo>
                  <a:lnTo>
                    <a:pt x="232" y="0"/>
                  </a:lnTo>
                  <a:lnTo>
                    <a:pt x="281" y="0"/>
                  </a:lnTo>
                  <a:lnTo>
                    <a:pt x="281" y="6"/>
                  </a:lnTo>
                  <a:close/>
                  <a:moveTo>
                    <a:pt x="214" y="6"/>
                  </a:moveTo>
                  <a:lnTo>
                    <a:pt x="164" y="6"/>
                  </a:lnTo>
                  <a:lnTo>
                    <a:pt x="164" y="0"/>
                  </a:lnTo>
                  <a:lnTo>
                    <a:pt x="214" y="0"/>
                  </a:lnTo>
                  <a:lnTo>
                    <a:pt x="214" y="6"/>
                  </a:lnTo>
                  <a:close/>
                  <a:moveTo>
                    <a:pt x="146" y="6"/>
                  </a:moveTo>
                  <a:lnTo>
                    <a:pt x="97" y="6"/>
                  </a:lnTo>
                  <a:lnTo>
                    <a:pt x="97" y="0"/>
                  </a:lnTo>
                  <a:lnTo>
                    <a:pt x="146" y="0"/>
                  </a:lnTo>
                  <a:lnTo>
                    <a:pt x="146" y="6"/>
                  </a:lnTo>
                  <a:close/>
                  <a:moveTo>
                    <a:pt x="78" y="6"/>
                  </a:moveTo>
                  <a:lnTo>
                    <a:pt x="29" y="6"/>
                  </a:lnTo>
                  <a:lnTo>
                    <a:pt x="29" y="0"/>
                  </a:lnTo>
                  <a:lnTo>
                    <a:pt x="78" y="0"/>
                  </a:lnTo>
                  <a:lnTo>
                    <a:pt x="78" y="6"/>
                  </a:lnTo>
                  <a:close/>
                  <a:moveTo>
                    <a:pt x="11" y="6"/>
                  </a:moveTo>
                  <a:lnTo>
                    <a:pt x="0" y="6"/>
                  </a:lnTo>
                  <a:lnTo>
                    <a:pt x="0" y="0"/>
                  </a:lnTo>
                  <a:lnTo>
                    <a:pt x="11" y="0"/>
                  </a:lnTo>
                  <a:lnTo>
                    <a:pt x="11" y="6"/>
                  </a:lnTo>
                  <a:close/>
                </a:path>
              </a:pathLst>
            </a:custGeom>
            <a:solidFill>
              <a:srgbClr val="7F7F7F"/>
            </a:solidFill>
            <a:ln w="0" cap="flat">
              <a:solidFill>
                <a:srgbClr val="7F7F7F"/>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9" name="Rectangle 48">
              <a:extLst>
                <a:ext uri="{FF2B5EF4-FFF2-40B4-BE49-F238E27FC236}">
                  <a16:creationId xmlns:a16="http://schemas.microsoft.com/office/drawing/2014/main" id="{F4B05F0A-69CD-5304-D347-FF96CE28EBEB}"/>
                </a:ext>
              </a:extLst>
            </p:cNvPr>
            <p:cNvSpPr>
              <a:spLocks noChangeArrowheads="1"/>
            </p:cNvSpPr>
            <p:nvPr/>
          </p:nvSpPr>
          <p:spPr bwMode="auto">
            <a:xfrm>
              <a:off x="539" y="4139"/>
              <a:ext cx="2071"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dirty="0">
                  <a:ln>
                    <a:noFill/>
                  </a:ln>
                  <a:solidFill>
                    <a:srgbClr val="404040"/>
                  </a:solidFill>
                  <a:effectLst/>
                  <a:latin typeface="Arial" panose="020B0604020202020204" pitchFamily="34" charset="0"/>
                </a:rPr>
                <a:t>© 202</a:t>
              </a:r>
              <a:r>
                <a:rPr kumimoji="0" lang="en-US" altLang="ja-JP" sz="800" dirty="0">
                  <a:solidFill>
                    <a:srgbClr val="404040"/>
                  </a:solidFill>
                </a:rPr>
                <a:t>5</a:t>
              </a:r>
              <a:r>
                <a:rPr kumimoji="0" lang="ja-JP" altLang="ja-JP" sz="800" b="0" i="0" u="none" strike="noStrike" cap="none" normalizeH="0" baseline="0" dirty="0">
                  <a:ln>
                    <a:noFill/>
                  </a:ln>
                  <a:solidFill>
                    <a:srgbClr val="404040"/>
                  </a:solidFill>
                  <a:effectLst/>
                  <a:latin typeface="Arial" panose="020B0604020202020204" pitchFamily="34" charset="0"/>
                </a:rPr>
                <a:t> NTT DATA INSTITUTE OF MANAGEMENT CONSULTING, Inc.</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3582092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直線コネクタ 23"/>
          <p:cNvCxnSpPr/>
          <p:nvPr/>
        </p:nvCxnSpPr>
        <p:spPr>
          <a:xfrm rot="5400000">
            <a:off x="1693435" y="3410386"/>
            <a:ext cx="6480000" cy="0"/>
          </a:xfrm>
          <a:prstGeom prst="line">
            <a:avLst/>
          </a:prstGeom>
          <a:ln>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flipH="1">
            <a:off x="284205" y="3410386"/>
            <a:ext cx="9341709" cy="0"/>
          </a:xfrm>
          <a:prstGeom prst="line">
            <a:avLst/>
          </a:prstGeom>
          <a:ln>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pic>
        <p:nvPicPr>
          <p:cNvPr id="54" name="図 53">
            <a:extLst>
              <a:ext uri="{FF2B5EF4-FFF2-40B4-BE49-F238E27FC236}">
                <a16:creationId xmlns:a16="http://schemas.microsoft.com/office/drawing/2014/main" id="{F74C6C6E-4815-3816-BDB1-A0EE2BEE78AB}"/>
              </a:ext>
            </a:extLst>
          </p:cNvPr>
          <p:cNvPicPr>
            <a:picLocks noChangeAspect="1"/>
          </p:cNvPicPr>
          <p:nvPr/>
        </p:nvPicPr>
        <p:blipFill>
          <a:blip r:embed="rId2"/>
          <a:stretch>
            <a:fillRect/>
          </a:stretch>
        </p:blipFill>
        <p:spPr>
          <a:xfrm>
            <a:off x="682704" y="170386"/>
            <a:ext cx="4118449" cy="3231490"/>
          </a:xfrm>
          <a:prstGeom prst="rect">
            <a:avLst/>
          </a:prstGeom>
        </p:spPr>
      </p:pic>
      <p:pic>
        <p:nvPicPr>
          <p:cNvPr id="55" name="図 54">
            <a:extLst>
              <a:ext uri="{FF2B5EF4-FFF2-40B4-BE49-F238E27FC236}">
                <a16:creationId xmlns:a16="http://schemas.microsoft.com/office/drawing/2014/main" id="{DF282025-A82C-774C-89BF-142CF070123B}"/>
              </a:ext>
            </a:extLst>
          </p:cNvPr>
          <p:cNvPicPr>
            <a:picLocks noChangeAspect="1"/>
          </p:cNvPicPr>
          <p:nvPr/>
        </p:nvPicPr>
        <p:blipFill>
          <a:blip r:embed="rId2"/>
          <a:stretch>
            <a:fillRect/>
          </a:stretch>
        </p:blipFill>
        <p:spPr>
          <a:xfrm>
            <a:off x="5104847" y="170386"/>
            <a:ext cx="4118449" cy="3231490"/>
          </a:xfrm>
          <a:prstGeom prst="rect">
            <a:avLst/>
          </a:prstGeom>
        </p:spPr>
      </p:pic>
      <p:pic>
        <p:nvPicPr>
          <p:cNvPr id="56" name="図 55">
            <a:extLst>
              <a:ext uri="{FF2B5EF4-FFF2-40B4-BE49-F238E27FC236}">
                <a16:creationId xmlns:a16="http://schemas.microsoft.com/office/drawing/2014/main" id="{22927894-F591-C80F-DFCF-D3D39136C2BC}"/>
              </a:ext>
            </a:extLst>
          </p:cNvPr>
          <p:cNvPicPr>
            <a:picLocks noChangeAspect="1"/>
          </p:cNvPicPr>
          <p:nvPr/>
        </p:nvPicPr>
        <p:blipFill>
          <a:blip r:embed="rId2"/>
          <a:stretch>
            <a:fillRect/>
          </a:stretch>
        </p:blipFill>
        <p:spPr>
          <a:xfrm>
            <a:off x="682704" y="3456124"/>
            <a:ext cx="4118449" cy="3231490"/>
          </a:xfrm>
          <a:prstGeom prst="rect">
            <a:avLst/>
          </a:prstGeom>
        </p:spPr>
      </p:pic>
      <p:pic>
        <p:nvPicPr>
          <p:cNvPr id="57" name="図 56">
            <a:extLst>
              <a:ext uri="{FF2B5EF4-FFF2-40B4-BE49-F238E27FC236}">
                <a16:creationId xmlns:a16="http://schemas.microsoft.com/office/drawing/2014/main" id="{FF378250-C54C-9449-0B52-FBE8281C70C3}"/>
              </a:ext>
            </a:extLst>
          </p:cNvPr>
          <p:cNvPicPr>
            <a:picLocks noChangeAspect="1"/>
          </p:cNvPicPr>
          <p:nvPr/>
        </p:nvPicPr>
        <p:blipFill>
          <a:blip r:embed="rId2"/>
          <a:stretch>
            <a:fillRect/>
          </a:stretch>
        </p:blipFill>
        <p:spPr>
          <a:xfrm>
            <a:off x="5104847" y="3456124"/>
            <a:ext cx="4118449" cy="3231490"/>
          </a:xfrm>
          <a:prstGeom prst="rect">
            <a:avLst/>
          </a:prstGeom>
        </p:spPr>
      </p:pic>
    </p:spTree>
    <p:extLst>
      <p:ext uri="{BB962C8B-B14F-4D97-AF65-F5344CB8AC3E}">
        <p14:creationId xmlns:p14="http://schemas.microsoft.com/office/powerpoint/2010/main" val="3449079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282F274B-0569-DE8B-4D5B-BCFA038FCFD1}"/>
              </a:ext>
            </a:extLst>
          </p:cNvPr>
          <p:cNvGrpSpPr>
            <a:grpSpLocks noChangeAspect="1"/>
          </p:cNvGrpSpPr>
          <p:nvPr/>
        </p:nvGrpSpPr>
        <p:grpSpPr bwMode="auto">
          <a:xfrm>
            <a:off x="750888" y="119063"/>
            <a:ext cx="8477250" cy="6619875"/>
            <a:chOff x="450" y="75"/>
            <a:chExt cx="5340" cy="4170"/>
          </a:xfrm>
        </p:grpSpPr>
        <p:sp>
          <p:nvSpPr>
            <p:cNvPr id="4" name="AutoShape 3">
              <a:extLst>
                <a:ext uri="{FF2B5EF4-FFF2-40B4-BE49-F238E27FC236}">
                  <a16:creationId xmlns:a16="http://schemas.microsoft.com/office/drawing/2014/main" id="{A1C88484-A43E-D76D-D268-96AC709C80B4}"/>
                </a:ext>
              </a:extLst>
            </p:cNvPr>
            <p:cNvSpPr>
              <a:spLocks noChangeAspect="1" noTextEdit="1"/>
            </p:cNvSpPr>
            <p:nvPr/>
          </p:nvSpPr>
          <p:spPr bwMode="auto">
            <a:xfrm>
              <a:off x="450" y="75"/>
              <a:ext cx="5340" cy="4170"/>
            </a:xfrm>
            <a:prstGeom prst="rect">
              <a:avLst/>
            </a:prstGeom>
            <a:noFill/>
            <a:ln w="9525" cap="flat" cmpd="sng" algn="ctr">
              <a:solidFill>
                <a:srgbClr val="7F7F7F"/>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 name="Rectangle 5">
              <a:extLst>
                <a:ext uri="{FF2B5EF4-FFF2-40B4-BE49-F238E27FC236}">
                  <a16:creationId xmlns:a16="http://schemas.microsoft.com/office/drawing/2014/main" id="{214035AA-7DD3-A26C-BAA2-D892052F05F9}"/>
                </a:ext>
              </a:extLst>
            </p:cNvPr>
            <p:cNvSpPr>
              <a:spLocks noChangeArrowheads="1"/>
            </p:cNvSpPr>
            <p:nvPr/>
          </p:nvSpPr>
          <p:spPr bwMode="auto">
            <a:xfrm>
              <a:off x="473" y="155"/>
              <a:ext cx="5317" cy="393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 name="Rectangle 6">
              <a:extLst>
                <a:ext uri="{FF2B5EF4-FFF2-40B4-BE49-F238E27FC236}">
                  <a16:creationId xmlns:a16="http://schemas.microsoft.com/office/drawing/2014/main" id="{1CEC650E-6101-99E5-B40B-1E5C07960C5F}"/>
                </a:ext>
              </a:extLst>
            </p:cNvPr>
            <p:cNvSpPr>
              <a:spLocks noChangeArrowheads="1"/>
            </p:cNvSpPr>
            <p:nvPr/>
          </p:nvSpPr>
          <p:spPr bwMode="auto">
            <a:xfrm>
              <a:off x="539" y="111"/>
              <a:ext cx="595"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9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■気づきシート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7" name="Rectangle 7">
              <a:extLst>
                <a:ext uri="{FF2B5EF4-FFF2-40B4-BE49-F238E27FC236}">
                  <a16:creationId xmlns:a16="http://schemas.microsoft.com/office/drawing/2014/main" id="{279A2348-47A5-7658-0BAA-46BA19713D45}"/>
                </a:ext>
              </a:extLst>
            </p:cNvPr>
            <p:cNvSpPr>
              <a:spLocks noChangeArrowheads="1"/>
            </p:cNvSpPr>
            <p:nvPr/>
          </p:nvSpPr>
          <p:spPr bwMode="auto">
            <a:xfrm>
              <a:off x="575" y="407"/>
              <a:ext cx="76"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Arial" panose="020B0604020202020204" pitchFamily="34" charset="0"/>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9" name="Rectangle 8">
              <a:extLst>
                <a:ext uri="{FF2B5EF4-FFF2-40B4-BE49-F238E27FC236}">
                  <a16:creationId xmlns:a16="http://schemas.microsoft.com/office/drawing/2014/main" id="{E566BA1A-0670-E5F4-9CBE-16D5D3B69F6C}"/>
                </a:ext>
              </a:extLst>
            </p:cNvPr>
            <p:cNvSpPr>
              <a:spLocks noChangeArrowheads="1"/>
            </p:cNvSpPr>
            <p:nvPr/>
          </p:nvSpPr>
          <p:spPr bwMode="auto">
            <a:xfrm>
              <a:off x="667" y="391"/>
              <a:ext cx="147"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業務</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0" name="Rectangle 9">
              <a:extLst>
                <a:ext uri="{FF2B5EF4-FFF2-40B4-BE49-F238E27FC236}">
                  <a16:creationId xmlns:a16="http://schemas.microsoft.com/office/drawing/2014/main" id="{0DE68B58-B10C-DF1E-2516-A527C0D5B83A}"/>
                </a:ext>
              </a:extLst>
            </p:cNvPr>
            <p:cNvSpPr>
              <a:spLocks noChangeArrowheads="1"/>
            </p:cNvSpPr>
            <p:nvPr/>
          </p:nvSpPr>
          <p:spPr bwMode="auto">
            <a:xfrm>
              <a:off x="847" y="391"/>
              <a:ext cx="354"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を行っている際に</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1" name="Rectangle 10">
              <a:extLst>
                <a:ext uri="{FF2B5EF4-FFF2-40B4-BE49-F238E27FC236}">
                  <a16:creationId xmlns:a16="http://schemas.microsoft.com/office/drawing/2014/main" id="{072568BC-7EAA-A38C-1C1F-7F4496C95930}"/>
                </a:ext>
              </a:extLst>
            </p:cNvPr>
            <p:cNvSpPr>
              <a:spLocks noChangeArrowheads="1"/>
            </p:cNvSpPr>
            <p:nvPr/>
          </p:nvSpPr>
          <p:spPr bwMode="auto">
            <a:xfrm>
              <a:off x="1436" y="391"/>
              <a:ext cx="195"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感じた</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 name="Rectangle 11">
              <a:extLst>
                <a:ext uri="{FF2B5EF4-FFF2-40B4-BE49-F238E27FC236}">
                  <a16:creationId xmlns:a16="http://schemas.microsoft.com/office/drawing/2014/main" id="{9A4530DF-D10D-7E23-151B-657F2DF962A0}"/>
                </a:ext>
              </a:extLst>
            </p:cNvPr>
            <p:cNvSpPr>
              <a:spLocks noChangeArrowheads="1"/>
            </p:cNvSpPr>
            <p:nvPr/>
          </p:nvSpPr>
          <p:spPr bwMode="auto">
            <a:xfrm>
              <a:off x="1662" y="391"/>
              <a:ext cx="324"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課題や気づき</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 name="Rectangle 12">
              <a:extLst>
                <a:ext uri="{FF2B5EF4-FFF2-40B4-BE49-F238E27FC236}">
                  <a16:creationId xmlns:a16="http://schemas.microsoft.com/office/drawing/2014/main" id="{0F9DCD5D-BE33-50DA-7923-875DE0DB743A}"/>
                </a:ext>
              </a:extLst>
            </p:cNvPr>
            <p:cNvSpPr>
              <a:spLocks noChangeArrowheads="1"/>
            </p:cNvSpPr>
            <p:nvPr/>
          </p:nvSpPr>
          <p:spPr bwMode="auto">
            <a:xfrm>
              <a:off x="2150" y="391"/>
              <a:ext cx="201"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について</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4" name="Rectangle 13">
              <a:extLst>
                <a:ext uri="{FF2B5EF4-FFF2-40B4-BE49-F238E27FC236}">
                  <a16:creationId xmlns:a16="http://schemas.microsoft.com/office/drawing/2014/main" id="{DE5A95EE-50A4-A08E-711D-3D7F06EBACA5}"/>
                </a:ext>
              </a:extLst>
            </p:cNvPr>
            <p:cNvSpPr>
              <a:spLocks noChangeArrowheads="1"/>
            </p:cNvSpPr>
            <p:nvPr/>
          </p:nvSpPr>
          <p:spPr bwMode="auto">
            <a:xfrm>
              <a:off x="2435" y="391"/>
              <a:ext cx="574"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、自由に記述してください</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5" name="Rectangle 14">
              <a:extLst>
                <a:ext uri="{FF2B5EF4-FFF2-40B4-BE49-F238E27FC236}">
                  <a16:creationId xmlns:a16="http://schemas.microsoft.com/office/drawing/2014/main" id="{EF851B05-0BBF-B3B0-FBC4-5AF36CDB59BA}"/>
                </a:ext>
              </a:extLst>
            </p:cNvPr>
            <p:cNvSpPr>
              <a:spLocks noChangeArrowheads="1"/>
            </p:cNvSpPr>
            <p:nvPr/>
          </p:nvSpPr>
          <p:spPr bwMode="auto">
            <a:xfrm>
              <a:off x="3314" y="391"/>
              <a:ext cx="99"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6" name="Rectangle 15">
              <a:extLst>
                <a:ext uri="{FF2B5EF4-FFF2-40B4-BE49-F238E27FC236}">
                  <a16:creationId xmlns:a16="http://schemas.microsoft.com/office/drawing/2014/main" id="{A4A922CB-052B-6BE5-AFE9-FB2E31052B91}"/>
                </a:ext>
              </a:extLst>
            </p:cNvPr>
            <p:cNvSpPr>
              <a:spLocks noChangeArrowheads="1"/>
            </p:cNvSpPr>
            <p:nvPr/>
          </p:nvSpPr>
          <p:spPr bwMode="auto">
            <a:xfrm>
              <a:off x="3432" y="391"/>
              <a:ext cx="148"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※1</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7" name="Rectangle 16">
              <a:extLst>
                <a:ext uri="{FF2B5EF4-FFF2-40B4-BE49-F238E27FC236}">
                  <a16:creationId xmlns:a16="http://schemas.microsoft.com/office/drawing/2014/main" id="{0B3B29D8-B9D1-27FF-6CDD-45987A172432}"/>
                </a:ext>
              </a:extLst>
            </p:cNvPr>
            <p:cNvSpPr>
              <a:spLocks noChangeArrowheads="1"/>
            </p:cNvSpPr>
            <p:nvPr/>
          </p:nvSpPr>
          <p:spPr bwMode="auto">
            <a:xfrm>
              <a:off x="3579" y="391"/>
              <a:ext cx="99"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枚</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8" name="Rectangle 17">
              <a:extLst>
                <a:ext uri="{FF2B5EF4-FFF2-40B4-BE49-F238E27FC236}">
                  <a16:creationId xmlns:a16="http://schemas.microsoft.com/office/drawing/2014/main" id="{3DBDE0D9-F3CF-DF02-411E-68A3E891942E}"/>
                </a:ext>
              </a:extLst>
            </p:cNvPr>
            <p:cNvSpPr>
              <a:spLocks noChangeArrowheads="1"/>
            </p:cNvSpPr>
            <p:nvPr/>
          </p:nvSpPr>
          <p:spPr bwMode="auto">
            <a:xfrm>
              <a:off x="3669" y="391"/>
              <a:ext cx="174"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につき</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9" name="Rectangle 18">
              <a:extLst>
                <a:ext uri="{FF2B5EF4-FFF2-40B4-BE49-F238E27FC236}">
                  <a16:creationId xmlns:a16="http://schemas.microsoft.com/office/drawing/2014/main" id="{A65B332A-D2BF-C9D7-7A74-6C41B6E2ACC0}"/>
                </a:ext>
              </a:extLst>
            </p:cNvPr>
            <p:cNvSpPr>
              <a:spLocks noChangeArrowheads="1"/>
            </p:cNvSpPr>
            <p:nvPr/>
          </p:nvSpPr>
          <p:spPr bwMode="auto">
            <a:xfrm>
              <a:off x="3879" y="391"/>
              <a:ext cx="111"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1</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0" name="Rectangle 19">
              <a:extLst>
                <a:ext uri="{FF2B5EF4-FFF2-40B4-BE49-F238E27FC236}">
                  <a16:creationId xmlns:a16="http://schemas.microsoft.com/office/drawing/2014/main" id="{181D2999-FDD5-D633-0797-4EAA5B096ED9}"/>
                </a:ext>
              </a:extLst>
            </p:cNvPr>
            <p:cNvSpPr>
              <a:spLocks noChangeArrowheads="1"/>
            </p:cNvSpPr>
            <p:nvPr/>
          </p:nvSpPr>
          <p:spPr bwMode="auto">
            <a:xfrm>
              <a:off x="3935" y="391"/>
              <a:ext cx="348"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つの「課題」や「</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1" name="Rectangle 20">
              <a:extLst>
                <a:ext uri="{FF2B5EF4-FFF2-40B4-BE49-F238E27FC236}">
                  <a16:creationId xmlns:a16="http://schemas.microsoft.com/office/drawing/2014/main" id="{49B2033D-A99C-9346-C3B0-EDEB07B24701}"/>
                </a:ext>
              </a:extLst>
            </p:cNvPr>
            <p:cNvSpPr>
              <a:spLocks noChangeArrowheads="1"/>
            </p:cNvSpPr>
            <p:nvPr/>
          </p:nvSpPr>
          <p:spPr bwMode="auto">
            <a:xfrm>
              <a:off x="4471" y="391"/>
              <a:ext cx="560"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気づき」を記載してください</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2" name="Rectangle 21">
              <a:extLst>
                <a:ext uri="{FF2B5EF4-FFF2-40B4-BE49-F238E27FC236}">
                  <a16:creationId xmlns:a16="http://schemas.microsoft.com/office/drawing/2014/main" id="{14A56600-C0C9-5AA8-0F7A-D509964913E4}"/>
                </a:ext>
              </a:extLst>
            </p:cNvPr>
            <p:cNvSpPr>
              <a:spLocks noChangeArrowheads="1"/>
            </p:cNvSpPr>
            <p:nvPr/>
          </p:nvSpPr>
          <p:spPr bwMode="auto">
            <a:xfrm>
              <a:off x="5382" y="391"/>
              <a:ext cx="100"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4" name="Rectangle 22">
              <a:extLst>
                <a:ext uri="{FF2B5EF4-FFF2-40B4-BE49-F238E27FC236}">
                  <a16:creationId xmlns:a16="http://schemas.microsoft.com/office/drawing/2014/main" id="{F96FA6B2-2222-5A92-7811-13E57C8FD6EE}"/>
                </a:ext>
              </a:extLst>
            </p:cNvPr>
            <p:cNvSpPr>
              <a:spLocks noChangeArrowheads="1"/>
            </p:cNvSpPr>
            <p:nvPr/>
          </p:nvSpPr>
          <p:spPr bwMode="auto">
            <a:xfrm>
              <a:off x="1662" y="495"/>
              <a:ext cx="487" cy="4"/>
            </a:xfrm>
            <a:prstGeom prst="rect">
              <a:avLst/>
            </a:prstGeom>
            <a:solidFill>
              <a:srgbClr val="40404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Rectangle 23">
              <a:extLst>
                <a:ext uri="{FF2B5EF4-FFF2-40B4-BE49-F238E27FC236}">
                  <a16:creationId xmlns:a16="http://schemas.microsoft.com/office/drawing/2014/main" id="{6AC3308C-554F-44F0-F56A-16C4D8945CE8}"/>
                </a:ext>
              </a:extLst>
            </p:cNvPr>
            <p:cNvSpPr>
              <a:spLocks noChangeArrowheads="1"/>
            </p:cNvSpPr>
            <p:nvPr/>
          </p:nvSpPr>
          <p:spPr bwMode="auto">
            <a:xfrm>
              <a:off x="575" y="568"/>
              <a:ext cx="76"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Arial" panose="020B0604020202020204" pitchFamily="34" charset="0"/>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6" name="Rectangle 24">
              <a:extLst>
                <a:ext uri="{FF2B5EF4-FFF2-40B4-BE49-F238E27FC236}">
                  <a16:creationId xmlns:a16="http://schemas.microsoft.com/office/drawing/2014/main" id="{77DFB7E7-7569-F67B-5DE7-816B7BD6F363}"/>
                </a:ext>
              </a:extLst>
            </p:cNvPr>
            <p:cNvSpPr>
              <a:spLocks noChangeArrowheads="1"/>
            </p:cNvSpPr>
            <p:nvPr/>
          </p:nvSpPr>
          <p:spPr bwMode="auto">
            <a:xfrm>
              <a:off x="667" y="553"/>
              <a:ext cx="64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課題や気づきの内容は、大きな</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8" name="Rectangle 25">
              <a:extLst>
                <a:ext uri="{FF2B5EF4-FFF2-40B4-BE49-F238E27FC236}">
                  <a16:creationId xmlns:a16="http://schemas.microsoft.com/office/drawing/2014/main" id="{C52E0108-30ED-B504-74E9-E2C2D4D72067}"/>
                </a:ext>
              </a:extLst>
            </p:cNvPr>
            <p:cNvSpPr>
              <a:spLocks noChangeArrowheads="1"/>
            </p:cNvSpPr>
            <p:nvPr/>
          </p:nvSpPr>
          <p:spPr bwMode="auto">
            <a:xfrm>
              <a:off x="1781" y="553"/>
              <a:ext cx="885"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文字で一言または単語で書いてください（</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9" name="Rectangle 26">
              <a:extLst>
                <a:ext uri="{FF2B5EF4-FFF2-40B4-BE49-F238E27FC236}">
                  <a16:creationId xmlns:a16="http://schemas.microsoft.com/office/drawing/2014/main" id="{3E7D839C-6057-0D3F-F043-A8F96B0CF560}"/>
                </a:ext>
              </a:extLst>
            </p:cNvPr>
            <p:cNvSpPr>
              <a:spLocks noChangeArrowheads="1"/>
            </p:cNvSpPr>
            <p:nvPr/>
          </p:nvSpPr>
          <p:spPr bwMode="auto">
            <a:xfrm>
              <a:off x="3260" y="553"/>
              <a:ext cx="24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例：人手</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2" name="Rectangle 27">
              <a:extLst>
                <a:ext uri="{FF2B5EF4-FFF2-40B4-BE49-F238E27FC236}">
                  <a16:creationId xmlns:a16="http://schemas.microsoft.com/office/drawing/2014/main" id="{6E9428CD-004D-F43F-C48B-573403B0D88B}"/>
                </a:ext>
              </a:extLst>
            </p:cNvPr>
            <p:cNvSpPr>
              <a:spLocks noChangeArrowheads="1"/>
            </p:cNvSpPr>
            <p:nvPr/>
          </p:nvSpPr>
          <p:spPr bwMode="auto">
            <a:xfrm>
              <a:off x="3621" y="553"/>
              <a:ext cx="547"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不足、業務が統一されて</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3" name="Rectangle 28">
              <a:extLst>
                <a:ext uri="{FF2B5EF4-FFF2-40B4-BE49-F238E27FC236}">
                  <a16:creationId xmlns:a16="http://schemas.microsoft.com/office/drawing/2014/main" id="{5AB12858-57A4-2B25-CE7F-28D41F57AACF}"/>
                </a:ext>
              </a:extLst>
            </p:cNvPr>
            <p:cNvSpPr>
              <a:spLocks noChangeArrowheads="1"/>
            </p:cNvSpPr>
            <p:nvPr/>
          </p:nvSpPr>
          <p:spPr bwMode="auto">
            <a:xfrm>
              <a:off x="4508" y="553"/>
              <a:ext cx="211"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ない）。</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4" name="Rectangle 29">
              <a:extLst>
                <a:ext uri="{FF2B5EF4-FFF2-40B4-BE49-F238E27FC236}">
                  <a16:creationId xmlns:a16="http://schemas.microsoft.com/office/drawing/2014/main" id="{729BB8B6-C72A-1259-632E-768E3337C452}"/>
                </a:ext>
              </a:extLst>
            </p:cNvPr>
            <p:cNvSpPr>
              <a:spLocks noChangeArrowheads="1"/>
            </p:cNvSpPr>
            <p:nvPr/>
          </p:nvSpPr>
          <p:spPr bwMode="auto">
            <a:xfrm>
              <a:off x="517" y="742"/>
              <a:ext cx="5229" cy="33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Rectangle 30">
              <a:extLst>
                <a:ext uri="{FF2B5EF4-FFF2-40B4-BE49-F238E27FC236}">
                  <a16:creationId xmlns:a16="http://schemas.microsoft.com/office/drawing/2014/main" id="{0DB3EB3D-354B-7D0F-BC10-C84D51FA6FA8}"/>
                </a:ext>
              </a:extLst>
            </p:cNvPr>
            <p:cNvSpPr>
              <a:spLocks noChangeArrowheads="1"/>
            </p:cNvSpPr>
            <p:nvPr/>
          </p:nvSpPr>
          <p:spPr bwMode="auto">
            <a:xfrm>
              <a:off x="517" y="742"/>
              <a:ext cx="5229" cy="3344"/>
            </a:xfrm>
            <a:prstGeom prst="rect">
              <a:avLst/>
            </a:prstGeom>
            <a:noFill/>
            <a:ln w="3175" cap="flat">
              <a:solidFill>
                <a:srgbClr val="A6A6A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Rectangle 31">
              <a:extLst>
                <a:ext uri="{FF2B5EF4-FFF2-40B4-BE49-F238E27FC236}">
                  <a16:creationId xmlns:a16="http://schemas.microsoft.com/office/drawing/2014/main" id="{327263EA-9ED1-4EA9-C94E-227BCC40ECE4}"/>
                </a:ext>
              </a:extLst>
            </p:cNvPr>
            <p:cNvSpPr>
              <a:spLocks noChangeArrowheads="1"/>
            </p:cNvSpPr>
            <p:nvPr/>
          </p:nvSpPr>
          <p:spPr bwMode="auto">
            <a:xfrm>
              <a:off x="708" y="849"/>
              <a:ext cx="247"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いつ？</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7" name="Rectangle 32">
              <a:extLst>
                <a:ext uri="{FF2B5EF4-FFF2-40B4-BE49-F238E27FC236}">
                  <a16:creationId xmlns:a16="http://schemas.microsoft.com/office/drawing/2014/main" id="{168C2B71-A5F8-0952-4532-5AEB186244D7}"/>
                </a:ext>
              </a:extLst>
            </p:cNvPr>
            <p:cNvSpPr>
              <a:spLocks noChangeArrowheads="1"/>
            </p:cNvSpPr>
            <p:nvPr/>
          </p:nvSpPr>
          <p:spPr bwMode="auto">
            <a:xfrm>
              <a:off x="1040" y="875"/>
              <a:ext cx="63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（例：夜勤、朝礼、送迎</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8" name="Rectangle 33">
              <a:extLst>
                <a:ext uri="{FF2B5EF4-FFF2-40B4-BE49-F238E27FC236}">
                  <a16:creationId xmlns:a16="http://schemas.microsoft.com/office/drawing/2014/main" id="{B10FDD8B-FA3A-C43C-ADA0-70C9A8414AAE}"/>
                </a:ext>
              </a:extLst>
            </p:cNvPr>
            <p:cNvSpPr>
              <a:spLocks noChangeArrowheads="1"/>
            </p:cNvSpPr>
            <p:nvPr/>
          </p:nvSpPr>
          <p:spPr bwMode="auto">
            <a:xfrm>
              <a:off x="2083" y="875"/>
              <a:ext cx="16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9" name="Rectangle 34">
              <a:extLst>
                <a:ext uri="{FF2B5EF4-FFF2-40B4-BE49-F238E27FC236}">
                  <a16:creationId xmlns:a16="http://schemas.microsoft.com/office/drawing/2014/main" id="{AB2C6226-D354-2888-7758-404FFF14B148}"/>
                </a:ext>
              </a:extLst>
            </p:cNvPr>
            <p:cNvSpPr>
              <a:spLocks noChangeArrowheads="1"/>
            </p:cNvSpPr>
            <p:nvPr/>
          </p:nvSpPr>
          <p:spPr bwMode="auto">
            <a:xfrm>
              <a:off x="708" y="991"/>
              <a:ext cx="332" cy="7"/>
            </a:xfrm>
            <a:prstGeom prst="rect">
              <a:avLst/>
            </a:prstGeom>
            <a:solidFill>
              <a:srgbClr val="40404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Rectangle 35">
              <a:extLst>
                <a:ext uri="{FF2B5EF4-FFF2-40B4-BE49-F238E27FC236}">
                  <a16:creationId xmlns:a16="http://schemas.microsoft.com/office/drawing/2014/main" id="{C065E542-CBB0-2688-9F13-C8FFF16F8D9D}"/>
                </a:ext>
              </a:extLst>
            </p:cNvPr>
            <p:cNvSpPr>
              <a:spLocks noChangeArrowheads="1"/>
            </p:cNvSpPr>
            <p:nvPr/>
          </p:nvSpPr>
          <p:spPr bwMode="auto">
            <a:xfrm>
              <a:off x="3390" y="849"/>
              <a:ext cx="25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どこで？</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1" name="Rectangle 36">
              <a:extLst>
                <a:ext uri="{FF2B5EF4-FFF2-40B4-BE49-F238E27FC236}">
                  <a16:creationId xmlns:a16="http://schemas.microsoft.com/office/drawing/2014/main" id="{6A1CCC49-2AB5-2175-547A-70427370E31A}"/>
                </a:ext>
              </a:extLst>
            </p:cNvPr>
            <p:cNvSpPr>
              <a:spLocks noChangeArrowheads="1"/>
            </p:cNvSpPr>
            <p:nvPr/>
          </p:nvSpPr>
          <p:spPr bwMode="auto">
            <a:xfrm>
              <a:off x="3797" y="875"/>
              <a:ext cx="16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（例</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2" name="Rectangle 37">
              <a:extLst>
                <a:ext uri="{FF2B5EF4-FFF2-40B4-BE49-F238E27FC236}">
                  <a16:creationId xmlns:a16="http://schemas.microsoft.com/office/drawing/2014/main" id="{8BF80E15-70DE-6DC4-A25F-79F565548C53}"/>
                </a:ext>
              </a:extLst>
            </p:cNvPr>
            <p:cNvSpPr>
              <a:spLocks noChangeArrowheads="1"/>
            </p:cNvSpPr>
            <p:nvPr/>
          </p:nvSpPr>
          <p:spPr bwMode="auto">
            <a:xfrm>
              <a:off x="3994" y="875"/>
              <a:ext cx="109"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3" name="Rectangle 38">
              <a:extLst>
                <a:ext uri="{FF2B5EF4-FFF2-40B4-BE49-F238E27FC236}">
                  <a16:creationId xmlns:a16="http://schemas.microsoft.com/office/drawing/2014/main" id="{339117EA-089B-7E8D-11D6-E1F20C209152}"/>
                </a:ext>
              </a:extLst>
            </p:cNvPr>
            <p:cNvSpPr>
              <a:spLocks noChangeArrowheads="1"/>
            </p:cNvSpPr>
            <p:nvPr/>
          </p:nvSpPr>
          <p:spPr bwMode="auto">
            <a:xfrm>
              <a:off x="4092" y="875"/>
              <a:ext cx="21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利用者</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4" name="Rectangle 39">
              <a:extLst>
                <a:ext uri="{FF2B5EF4-FFF2-40B4-BE49-F238E27FC236}">
                  <a16:creationId xmlns:a16="http://schemas.microsoft.com/office/drawing/2014/main" id="{931D38B6-86F9-F934-B089-52EE493A04F7}"/>
                </a:ext>
              </a:extLst>
            </p:cNvPr>
            <p:cNvSpPr>
              <a:spLocks noChangeArrowheads="1"/>
            </p:cNvSpPr>
            <p:nvPr/>
          </p:nvSpPr>
          <p:spPr bwMode="auto">
            <a:xfrm>
              <a:off x="4387" y="875"/>
              <a:ext cx="53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rgbClr val="404040"/>
                  </a:solidFill>
                  <a:effectLst/>
                  <a:latin typeface="Meiryo UI" panose="020B0604030504040204" pitchFamily="50" charset="-128"/>
                  <a:ea typeface="Meiryo UI" panose="020B0604030504040204" pitchFamily="50" charset="-128"/>
                </a:rPr>
                <a:t>の居室、浴室、送迎者</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45" name="Rectangle 40">
              <a:extLst>
                <a:ext uri="{FF2B5EF4-FFF2-40B4-BE49-F238E27FC236}">
                  <a16:creationId xmlns:a16="http://schemas.microsoft.com/office/drawing/2014/main" id="{9B47B97E-1BB3-8292-A7EA-A58929EB8336}"/>
                </a:ext>
              </a:extLst>
            </p:cNvPr>
            <p:cNvSpPr>
              <a:spLocks noChangeArrowheads="1"/>
            </p:cNvSpPr>
            <p:nvPr/>
          </p:nvSpPr>
          <p:spPr bwMode="auto">
            <a:xfrm>
              <a:off x="5323" y="875"/>
              <a:ext cx="11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6" name="Rectangle 41">
              <a:extLst>
                <a:ext uri="{FF2B5EF4-FFF2-40B4-BE49-F238E27FC236}">
                  <a16:creationId xmlns:a16="http://schemas.microsoft.com/office/drawing/2014/main" id="{CB0E742A-7990-9DD9-4DA8-DCE2C0C1E688}"/>
                </a:ext>
              </a:extLst>
            </p:cNvPr>
            <p:cNvSpPr>
              <a:spLocks noChangeArrowheads="1"/>
            </p:cNvSpPr>
            <p:nvPr/>
          </p:nvSpPr>
          <p:spPr bwMode="auto">
            <a:xfrm>
              <a:off x="5374" y="875"/>
              <a:ext cx="11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7" name="Rectangle 42">
              <a:extLst>
                <a:ext uri="{FF2B5EF4-FFF2-40B4-BE49-F238E27FC236}">
                  <a16:creationId xmlns:a16="http://schemas.microsoft.com/office/drawing/2014/main" id="{B47BC2A9-7987-5257-FB54-7E5669B92850}"/>
                </a:ext>
              </a:extLst>
            </p:cNvPr>
            <p:cNvSpPr>
              <a:spLocks noChangeArrowheads="1"/>
            </p:cNvSpPr>
            <p:nvPr/>
          </p:nvSpPr>
          <p:spPr bwMode="auto">
            <a:xfrm>
              <a:off x="5477" y="875"/>
              <a:ext cx="109"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8" name="Rectangle 43">
              <a:extLst>
                <a:ext uri="{FF2B5EF4-FFF2-40B4-BE49-F238E27FC236}">
                  <a16:creationId xmlns:a16="http://schemas.microsoft.com/office/drawing/2014/main" id="{F6F7D83F-651B-81F8-E1A0-E91D7613ADFA}"/>
                </a:ext>
              </a:extLst>
            </p:cNvPr>
            <p:cNvSpPr>
              <a:spLocks noChangeArrowheads="1"/>
            </p:cNvSpPr>
            <p:nvPr/>
          </p:nvSpPr>
          <p:spPr bwMode="auto">
            <a:xfrm>
              <a:off x="3390" y="991"/>
              <a:ext cx="407" cy="7"/>
            </a:xfrm>
            <a:prstGeom prst="rect">
              <a:avLst/>
            </a:prstGeom>
            <a:solidFill>
              <a:srgbClr val="40404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Rectangle 44">
              <a:extLst>
                <a:ext uri="{FF2B5EF4-FFF2-40B4-BE49-F238E27FC236}">
                  <a16:creationId xmlns:a16="http://schemas.microsoft.com/office/drawing/2014/main" id="{6D6C6887-8513-1FAC-D0FD-2F74C09EC934}"/>
                </a:ext>
              </a:extLst>
            </p:cNvPr>
            <p:cNvSpPr>
              <a:spLocks noChangeArrowheads="1"/>
            </p:cNvSpPr>
            <p:nvPr/>
          </p:nvSpPr>
          <p:spPr bwMode="auto">
            <a:xfrm>
              <a:off x="708" y="2314"/>
              <a:ext cx="638"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a:ln>
                    <a:noFill/>
                  </a:ln>
                  <a:solidFill>
                    <a:srgbClr val="404040"/>
                  </a:solidFill>
                  <a:effectLst/>
                  <a:latin typeface="Meiryo UI" panose="020B0604030504040204" pitchFamily="50" charset="-128"/>
                  <a:ea typeface="Meiryo UI" panose="020B0604030504040204" pitchFamily="50" charset="-128"/>
                </a:rPr>
                <a:t>どんな課題や気づき？</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0" name="Freeform 45">
              <a:extLst>
                <a:ext uri="{FF2B5EF4-FFF2-40B4-BE49-F238E27FC236}">
                  <a16:creationId xmlns:a16="http://schemas.microsoft.com/office/drawing/2014/main" id="{0C21C0C3-97C9-F6A7-6033-DBE8936D8DAC}"/>
                </a:ext>
              </a:extLst>
            </p:cNvPr>
            <p:cNvSpPr>
              <a:spLocks/>
            </p:cNvSpPr>
            <p:nvPr/>
          </p:nvSpPr>
          <p:spPr bwMode="auto">
            <a:xfrm>
              <a:off x="708" y="2456"/>
              <a:ext cx="1100" cy="7"/>
            </a:xfrm>
            <a:custGeom>
              <a:avLst/>
              <a:gdLst>
                <a:gd name="T0" fmla="*/ 0 w 1100"/>
                <a:gd name="T1" fmla="*/ 0 h 7"/>
                <a:gd name="T2" fmla="*/ 366 w 1100"/>
                <a:gd name="T3" fmla="*/ 0 h 7"/>
                <a:gd name="T4" fmla="*/ 733 w 1100"/>
                <a:gd name="T5" fmla="*/ 0 h 7"/>
                <a:gd name="T6" fmla="*/ 1100 w 1100"/>
                <a:gd name="T7" fmla="*/ 0 h 7"/>
                <a:gd name="T8" fmla="*/ 1100 w 1100"/>
                <a:gd name="T9" fmla="*/ 7 h 7"/>
                <a:gd name="T10" fmla="*/ 733 w 1100"/>
                <a:gd name="T11" fmla="*/ 7 h 7"/>
                <a:gd name="T12" fmla="*/ 366 w 1100"/>
                <a:gd name="T13" fmla="*/ 7 h 7"/>
                <a:gd name="T14" fmla="*/ 0 w 1100"/>
                <a:gd name="T15" fmla="*/ 7 h 7"/>
                <a:gd name="T16" fmla="*/ 0 w 1100"/>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00" h="7">
                  <a:moveTo>
                    <a:pt x="0" y="0"/>
                  </a:moveTo>
                  <a:lnTo>
                    <a:pt x="366" y="0"/>
                  </a:lnTo>
                  <a:lnTo>
                    <a:pt x="733" y="0"/>
                  </a:lnTo>
                  <a:lnTo>
                    <a:pt x="1100" y="0"/>
                  </a:lnTo>
                  <a:lnTo>
                    <a:pt x="1100" y="7"/>
                  </a:lnTo>
                  <a:lnTo>
                    <a:pt x="733" y="7"/>
                  </a:lnTo>
                  <a:lnTo>
                    <a:pt x="366" y="7"/>
                  </a:lnTo>
                  <a:lnTo>
                    <a:pt x="0" y="7"/>
                  </a:lnTo>
                  <a:lnTo>
                    <a:pt x="0" y="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Freeform 46">
              <a:extLst>
                <a:ext uri="{FF2B5EF4-FFF2-40B4-BE49-F238E27FC236}">
                  <a16:creationId xmlns:a16="http://schemas.microsoft.com/office/drawing/2014/main" id="{1D55DE8E-E9CC-F24E-66C3-49290FA306CA}"/>
                </a:ext>
              </a:extLst>
            </p:cNvPr>
            <p:cNvSpPr>
              <a:spLocks noEditPoints="1"/>
            </p:cNvSpPr>
            <p:nvPr/>
          </p:nvSpPr>
          <p:spPr bwMode="auto">
            <a:xfrm>
              <a:off x="3129" y="848"/>
              <a:ext cx="6" cy="1266"/>
            </a:xfrm>
            <a:custGeom>
              <a:avLst/>
              <a:gdLst>
                <a:gd name="T0" fmla="*/ 6 w 6"/>
                <a:gd name="T1" fmla="*/ 49 h 1266"/>
                <a:gd name="T2" fmla="*/ 0 w 6"/>
                <a:gd name="T3" fmla="*/ 0 h 1266"/>
                <a:gd name="T4" fmla="*/ 6 w 6"/>
                <a:gd name="T5" fmla="*/ 68 h 1266"/>
                <a:gd name="T6" fmla="*/ 0 w 6"/>
                <a:gd name="T7" fmla="*/ 117 h 1266"/>
                <a:gd name="T8" fmla="*/ 6 w 6"/>
                <a:gd name="T9" fmla="*/ 68 h 1266"/>
                <a:gd name="T10" fmla="*/ 6 w 6"/>
                <a:gd name="T11" fmla="*/ 185 h 1266"/>
                <a:gd name="T12" fmla="*/ 0 w 6"/>
                <a:gd name="T13" fmla="*/ 135 h 1266"/>
                <a:gd name="T14" fmla="*/ 6 w 6"/>
                <a:gd name="T15" fmla="*/ 203 h 1266"/>
                <a:gd name="T16" fmla="*/ 0 w 6"/>
                <a:gd name="T17" fmla="*/ 252 h 1266"/>
                <a:gd name="T18" fmla="*/ 6 w 6"/>
                <a:gd name="T19" fmla="*/ 203 h 1266"/>
                <a:gd name="T20" fmla="*/ 6 w 6"/>
                <a:gd name="T21" fmla="*/ 320 h 1266"/>
                <a:gd name="T22" fmla="*/ 0 w 6"/>
                <a:gd name="T23" fmla="*/ 271 h 1266"/>
                <a:gd name="T24" fmla="*/ 6 w 6"/>
                <a:gd name="T25" fmla="*/ 338 h 1266"/>
                <a:gd name="T26" fmla="*/ 0 w 6"/>
                <a:gd name="T27" fmla="*/ 387 h 1266"/>
                <a:gd name="T28" fmla="*/ 6 w 6"/>
                <a:gd name="T29" fmla="*/ 338 h 1266"/>
                <a:gd name="T30" fmla="*/ 6 w 6"/>
                <a:gd name="T31" fmla="*/ 455 h 1266"/>
                <a:gd name="T32" fmla="*/ 0 w 6"/>
                <a:gd name="T33" fmla="*/ 406 h 1266"/>
                <a:gd name="T34" fmla="*/ 6 w 6"/>
                <a:gd name="T35" fmla="*/ 473 h 1266"/>
                <a:gd name="T36" fmla="*/ 0 w 6"/>
                <a:gd name="T37" fmla="*/ 522 h 1266"/>
                <a:gd name="T38" fmla="*/ 6 w 6"/>
                <a:gd name="T39" fmla="*/ 473 h 1266"/>
                <a:gd name="T40" fmla="*/ 6 w 6"/>
                <a:gd name="T41" fmla="*/ 590 h 1266"/>
                <a:gd name="T42" fmla="*/ 0 w 6"/>
                <a:gd name="T43" fmla="*/ 541 h 1266"/>
                <a:gd name="T44" fmla="*/ 6 w 6"/>
                <a:gd name="T45" fmla="*/ 609 h 1266"/>
                <a:gd name="T46" fmla="*/ 0 w 6"/>
                <a:gd name="T47" fmla="*/ 658 h 1266"/>
                <a:gd name="T48" fmla="*/ 6 w 6"/>
                <a:gd name="T49" fmla="*/ 609 h 1266"/>
                <a:gd name="T50" fmla="*/ 6 w 6"/>
                <a:gd name="T51" fmla="*/ 725 h 1266"/>
                <a:gd name="T52" fmla="*/ 0 w 6"/>
                <a:gd name="T53" fmla="*/ 676 h 1266"/>
                <a:gd name="T54" fmla="*/ 6 w 6"/>
                <a:gd name="T55" fmla="*/ 744 h 1266"/>
                <a:gd name="T56" fmla="*/ 0 w 6"/>
                <a:gd name="T57" fmla="*/ 793 h 1266"/>
                <a:gd name="T58" fmla="*/ 6 w 6"/>
                <a:gd name="T59" fmla="*/ 744 h 1266"/>
                <a:gd name="T60" fmla="*/ 6 w 6"/>
                <a:gd name="T61" fmla="*/ 860 h 1266"/>
                <a:gd name="T62" fmla="*/ 0 w 6"/>
                <a:gd name="T63" fmla="*/ 811 h 1266"/>
                <a:gd name="T64" fmla="*/ 6 w 6"/>
                <a:gd name="T65" fmla="*/ 879 h 1266"/>
                <a:gd name="T66" fmla="*/ 0 w 6"/>
                <a:gd name="T67" fmla="*/ 928 h 1266"/>
                <a:gd name="T68" fmla="*/ 6 w 6"/>
                <a:gd name="T69" fmla="*/ 879 h 1266"/>
                <a:gd name="T70" fmla="*/ 6 w 6"/>
                <a:gd name="T71" fmla="*/ 996 h 1266"/>
                <a:gd name="T72" fmla="*/ 0 w 6"/>
                <a:gd name="T73" fmla="*/ 946 h 1266"/>
                <a:gd name="T74" fmla="*/ 6 w 6"/>
                <a:gd name="T75" fmla="*/ 1014 h 1266"/>
                <a:gd name="T76" fmla="*/ 0 w 6"/>
                <a:gd name="T77" fmla="*/ 1063 h 1266"/>
                <a:gd name="T78" fmla="*/ 6 w 6"/>
                <a:gd name="T79" fmla="*/ 1014 h 1266"/>
                <a:gd name="T80" fmla="*/ 6 w 6"/>
                <a:gd name="T81" fmla="*/ 1131 h 1266"/>
                <a:gd name="T82" fmla="*/ 0 w 6"/>
                <a:gd name="T83" fmla="*/ 1082 h 1266"/>
                <a:gd name="T84" fmla="*/ 6 w 6"/>
                <a:gd name="T85" fmla="*/ 1149 h 1266"/>
                <a:gd name="T86" fmla="*/ 0 w 6"/>
                <a:gd name="T87" fmla="*/ 1198 h 1266"/>
                <a:gd name="T88" fmla="*/ 6 w 6"/>
                <a:gd name="T89" fmla="*/ 1149 h 1266"/>
                <a:gd name="T90" fmla="*/ 6 w 6"/>
                <a:gd name="T91" fmla="*/ 1266 h 1266"/>
                <a:gd name="T92" fmla="*/ 0 w 6"/>
                <a:gd name="T93" fmla="*/ 1217 h 1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 h="1266">
                  <a:moveTo>
                    <a:pt x="6" y="0"/>
                  </a:moveTo>
                  <a:lnTo>
                    <a:pt x="6" y="49"/>
                  </a:lnTo>
                  <a:lnTo>
                    <a:pt x="0" y="49"/>
                  </a:lnTo>
                  <a:lnTo>
                    <a:pt x="0" y="0"/>
                  </a:lnTo>
                  <a:lnTo>
                    <a:pt x="6" y="0"/>
                  </a:lnTo>
                  <a:close/>
                  <a:moveTo>
                    <a:pt x="6" y="68"/>
                  </a:moveTo>
                  <a:lnTo>
                    <a:pt x="6" y="117"/>
                  </a:lnTo>
                  <a:lnTo>
                    <a:pt x="0" y="117"/>
                  </a:lnTo>
                  <a:lnTo>
                    <a:pt x="0" y="68"/>
                  </a:lnTo>
                  <a:lnTo>
                    <a:pt x="6" y="68"/>
                  </a:lnTo>
                  <a:close/>
                  <a:moveTo>
                    <a:pt x="6" y="135"/>
                  </a:moveTo>
                  <a:lnTo>
                    <a:pt x="6" y="185"/>
                  </a:lnTo>
                  <a:lnTo>
                    <a:pt x="0" y="185"/>
                  </a:lnTo>
                  <a:lnTo>
                    <a:pt x="0" y="135"/>
                  </a:lnTo>
                  <a:lnTo>
                    <a:pt x="6" y="135"/>
                  </a:lnTo>
                  <a:close/>
                  <a:moveTo>
                    <a:pt x="6" y="203"/>
                  </a:moveTo>
                  <a:lnTo>
                    <a:pt x="6" y="252"/>
                  </a:lnTo>
                  <a:lnTo>
                    <a:pt x="0" y="252"/>
                  </a:lnTo>
                  <a:lnTo>
                    <a:pt x="0" y="203"/>
                  </a:lnTo>
                  <a:lnTo>
                    <a:pt x="6" y="203"/>
                  </a:lnTo>
                  <a:close/>
                  <a:moveTo>
                    <a:pt x="6" y="271"/>
                  </a:moveTo>
                  <a:lnTo>
                    <a:pt x="6" y="320"/>
                  </a:lnTo>
                  <a:lnTo>
                    <a:pt x="0" y="320"/>
                  </a:lnTo>
                  <a:lnTo>
                    <a:pt x="0" y="271"/>
                  </a:lnTo>
                  <a:lnTo>
                    <a:pt x="6" y="271"/>
                  </a:lnTo>
                  <a:close/>
                  <a:moveTo>
                    <a:pt x="6" y="338"/>
                  </a:moveTo>
                  <a:lnTo>
                    <a:pt x="6" y="387"/>
                  </a:lnTo>
                  <a:lnTo>
                    <a:pt x="0" y="387"/>
                  </a:lnTo>
                  <a:lnTo>
                    <a:pt x="0" y="338"/>
                  </a:lnTo>
                  <a:lnTo>
                    <a:pt x="6" y="338"/>
                  </a:lnTo>
                  <a:close/>
                  <a:moveTo>
                    <a:pt x="6" y="406"/>
                  </a:moveTo>
                  <a:lnTo>
                    <a:pt x="6" y="455"/>
                  </a:lnTo>
                  <a:lnTo>
                    <a:pt x="0" y="455"/>
                  </a:lnTo>
                  <a:lnTo>
                    <a:pt x="0" y="406"/>
                  </a:lnTo>
                  <a:lnTo>
                    <a:pt x="6" y="406"/>
                  </a:lnTo>
                  <a:close/>
                  <a:moveTo>
                    <a:pt x="6" y="473"/>
                  </a:moveTo>
                  <a:lnTo>
                    <a:pt x="6" y="522"/>
                  </a:lnTo>
                  <a:lnTo>
                    <a:pt x="0" y="522"/>
                  </a:lnTo>
                  <a:lnTo>
                    <a:pt x="0" y="473"/>
                  </a:lnTo>
                  <a:lnTo>
                    <a:pt x="6" y="473"/>
                  </a:lnTo>
                  <a:close/>
                  <a:moveTo>
                    <a:pt x="6" y="541"/>
                  </a:moveTo>
                  <a:lnTo>
                    <a:pt x="6" y="590"/>
                  </a:lnTo>
                  <a:lnTo>
                    <a:pt x="0" y="590"/>
                  </a:lnTo>
                  <a:lnTo>
                    <a:pt x="0" y="541"/>
                  </a:lnTo>
                  <a:lnTo>
                    <a:pt x="6" y="541"/>
                  </a:lnTo>
                  <a:close/>
                  <a:moveTo>
                    <a:pt x="6" y="609"/>
                  </a:moveTo>
                  <a:lnTo>
                    <a:pt x="6" y="658"/>
                  </a:lnTo>
                  <a:lnTo>
                    <a:pt x="0" y="658"/>
                  </a:lnTo>
                  <a:lnTo>
                    <a:pt x="0" y="609"/>
                  </a:lnTo>
                  <a:lnTo>
                    <a:pt x="6" y="609"/>
                  </a:lnTo>
                  <a:close/>
                  <a:moveTo>
                    <a:pt x="6" y="676"/>
                  </a:moveTo>
                  <a:lnTo>
                    <a:pt x="6" y="725"/>
                  </a:lnTo>
                  <a:lnTo>
                    <a:pt x="0" y="725"/>
                  </a:lnTo>
                  <a:lnTo>
                    <a:pt x="0" y="676"/>
                  </a:lnTo>
                  <a:lnTo>
                    <a:pt x="6" y="676"/>
                  </a:lnTo>
                  <a:close/>
                  <a:moveTo>
                    <a:pt x="6" y="744"/>
                  </a:moveTo>
                  <a:lnTo>
                    <a:pt x="6" y="793"/>
                  </a:lnTo>
                  <a:lnTo>
                    <a:pt x="0" y="793"/>
                  </a:lnTo>
                  <a:lnTo>
                    <a:pt x="0" y="744"/>
                  </a:lnTo>
                  <a:lnTo>
                    <a:pt x="6" y="744"/>
                  </a:lnTo>
                  <a:close/>
                  <a:moveTo>
                    <a:pt x="6" y="811"/>
                  </a:moveTo>
                  <a:lnTo>
                    <a:pt x="6" y="860"/>
                  </a:lnTo>
                  <a:lnTo>
                    <a:pt x="0" y="860"/>
                  </a:lnTo>
                  <a:lnTo>
                    <a:pt x="0" y="811"/>
                  </a:lnTo>
                  <a:lnTo>
                    <a:pt x="6" y="811"/>
                  </a:lnTo>
                  <a:close/>
                  <a:moveTo>
                    <a:pt x="6" y="879"/>
                  </a:moveTo>
                  <a:lnTo>
                    <a:pt x="6" y="928"/>
                  </a:lnTo>
                  <a:lnTo>
                    <a:pt x="0" y="928"/>
                  </a:lnTo>
                  <a:lnTo>
                    <a:pt x="0" y="879"/>
                  </a:lnTo>
                  <a:lnTo>
                    <a:pt x="6" y="879"/>
                  </a:lnTo>
                  <a:close/>
                  <a:moveTo>
                    <a:pt x="6" y="946"/>
                  </a:moveTo>
                  <a:lnTo>
                    <a:pt x="6" y="996"/>
                  </a:lnTo>
                  <a:lnTo>
                    <a:pt x="0" y="996"/>
                  </a:lnTo>
                  <a:lnTo>
                    <a:pt x="0" y="946"/>
                  </a:lnTo>
                  <a:lnTo>
                    <a:pt x="6" y="946"/>
                  </a:lnTo>
                  <a:close/>
                  <a:moveTo>
                    <a:pt x="6" y="1014"/>
                  </a:moveTo>
                  <a:lnTo>
                    <a:pt x="6" y="1063"/>
                  </a:lnTo>
                  <a:lnTo>
                    <a:pt x="0" y="1063"/>
                  </a:lnTo>
                  <a:lnTo>
                    <a:pt x="0" y="1014"/>
                  </a:lnTo>
                  <a:lnTo>
                    <a:pt x="6" y="1014"/>
                  </a:lnTo>
                  <a:close/>
                  <a:moveTo>
                    <a:pt x="6" y="1082"/>
                  </a:moveTo>
                  <a:lnTo>
                    <a:pt x="6" y="1131"/>
                  </a:lnTo>
                  <a:lnTo>
                    <a:pt x="0" y="1131"/>
                  </a:lnTo>
                  <a:lnTo>
                    <a:pt x="0" y="1082"/>
                  </a:lnTo>
                  <a:lnTo>
                    <a:pt x="6" y="1082"/>
                  </a:lnTo>
                  <a:close/>
                  <a:moveTo>
                    <a:pt x="6" y="1149"/>
                  </a:moveTo>
                  <a:lnTo>
                    <a:pt x="6" y="1198"/>
                  </a:lnTo>
                  <a:lnTo>
                    <a:pt x="0" y="1198"/>
                  </a:lnTo>
                  <a:lnTo>
                    <a:pt x="0" y="1149"/>
                  </a:lnTo>
                  <a:lnTo>
                    <a:pt x="6" y="1149"/>
                  </a:lnTo>
                  <a:close/>
                  <a:moveTo>
                    <a:pt x="6" y="1217"/>
                  </a:moveTo>
                  <a:lnTo>
                    <a:pt x="6" y="1266"/>
                  </a:lnTo>
                  <a:lnTo>
                    <a:pt x="0" y="1266"/>
                  </a:lnTo>
                  <a:lnTo>
                    <a:pt x="0" y="1217"/>
                  </a:lnTo>
                  <a:lnTo>
                    <a:pt x="6" y="1217"/>
                  </a:lnTo>
                  <a:close/>
                </a:path>
              </a:pathLst>
            </a:custGeom>
            <a:solidFill>
              <a:srgbClr val="7F7F7F"/>
            </a:solidFill>
            <a:ln w="0" cap="flat">
              <a:solidFill>
                <a:srgbClr val="7F7F7F"/>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2" name="Freeform 47">
              <a:extLst>
                <a:ext uri="{FF2B5EF4-FFF2-40B4-BE49-F238E27FC236}">
                  <a16:creationId xmlns:a16="http://schemas.microsoft.com/office/drawing/2014/main" id="{61D5DD77-E13B-C468-064D-FAB27517BE74}"/>
                </a:ext>
              </a:extLst>
            </p:cNvPr>
            <p:cNvSpPr>
              <a:spLocks noEditPoints="1"/>
            </p:cNvSpPr>
            <p:nvPr/>
          </p:nvSpPr>
          <p:spPr bwMode="auto">
            <a:xfrm>
              <a:off x="693" y="2176"/>
              <a:ext cx="4877" cy="6"/>
            </a:xfrm>
            <a:custGeom>
              <a:avLst/>
              <a:gdLst>
                <a:gd name="T0" fmla="*/ 4810 w 4877"/>
                <a:gd name="T1" fmla="*/ 6 h 6"/>
                <a:gd name="T2" fmla="*/ 4693 w 4877"/>
                <a:gd name="T3" fmla="*/ 6 h 6"/>
                <a:gd name="T4" fmla="*/ 4625 w 4877"/>
                <a:gd name="T5" fmla="*/ 0 h 6"/>
                <a:gd name="T6" fmla="*/ 4607 w 4877"/>
                <a:gd name="T7" fmla="*/ 0 h 6"/>
                <a:gd name="T8" fmla="*/ 4539 w 4877"/>
                <a:gd name="T9" fmla="*/ 6 h 6"/>
                <a:gd name="T10" fmla="*/ 4404 w 4877"/>
                <a:gd name="T11" fmla="*/ 6 h 6"/>
                <a:gd name="T12" fmla="*/ 4287 w 4877"/>
                <a:gd name="T13" fmla="*/ 6 h 6"/>
                <a:gd name="T14" fmla="*/ 4220 w 4877"/>
                <a:gd name="T15" fmla="*/ 0 h 6"/>
                <a:gd name="T16" fmla="*/ 4201 w 4877"/>
                <a:gd name="T17" fmla="*/ 0 h 6"/>
                <a:gd name="T18" fmla="*/ 4134 w 4877"/>
                <a:gd name="T19" fmla="*/ 6 h 6"/>
                <a:gd name="T20" fmla="*/ 3999 w 4877"/>
                <a:gd name="T21" fmla="*/ 6 h 6"/>
                <a:gd name="T22" fmla="*/ 3882 w 4877"/>
                <a:gd name="T23" fmla="*/ 6 h 6"/>
                <a:gd name="T24" fmla="*/ 3814 w 4877"/>
                <a:gd name="T25" fmla="*/ 0 h 6"/>
                <a:gd name="T26" fmla="*/ 3796 w 4877"/>
                <a:gd name="T27" fmla="*/ 0 h 6"/>
                <a:gd name="T28" fmla="*/ 3728 w 4877"/>
                <a:gd name="T29" fmla="*/ 6 h 6"/>
                <a:gd name="T30" fmla="*/ 3593 w 4877"/>
                <a:gd name="T31" fmla="*/ 6 h 6"/>
                <a:gd name="T32" fmla="*/ 3476 w 4877"/>
                <a:gd name="T33" fmla="*/ 6 h 6"/>
                <a:gd name="T34" fmla="*/ 3409 w 4877"/>
                <a:gd name="T35" fmla="*/ 0 h 6"/>
                <a:gd name="T36" fmla="*/ 3390 w 4877"/>
                <a:gd name="T37" fmla="*/ 0 h 6"/>
                <a:gd name="T38" fmla="*/ 3323 w 4877"/>
                <a:gd name="T39" fmla="*/ 6 h 6"/>
                <a:gd name="T40" fmla="*/ 3188 w 4877"/>
                <a:gd name="T41" fmla="*/ 6 h 6"/>
                <a:gd name="T42" fmla="*/ 3071 w 4877"/>
                <a:gd name="T43" fmla="*/ 6 h 6"/>
                <a:gd name="T44" fmla="*/ 3003 w 4877"/>
                <a:gd name="T45" fmla="*/ 0 h 6"/>
                <a:gd name="T46" fmla="*/ 2985 w 4877"/>
                <a:gd name="T47" fmla="*/ 0 h 6"/>
                <a:gd name="T48" fmla="*/ 2917 w 4877"/>
                <a:gd name="T49" fmla="*/ 6 h 6"/>
                <a:gd name="T50" fmla="*/ 2782 w 4877"/>
                <a:gd name="T51" fmla="*/ 6 h 6"/>
                <a:gd name="T52" fmla="*/ 2665 w 4877"/>
                <a:gd name="T53" fmla="*/ 6 h 6"/>
                <a:gd name="T54" fmla="*/ 2598 w 4877"/>
                <a:gd name="T55" fmla="*/ 0 h 6"/>
                <a:gd name="T56" fmla="*/ 2579 w 4877"/>
                <a:gd name="T57" fmla="*/ 0 h 6"/>
                <a:gd name="T58" fmla="*/ 2512 w 4877"/>
                <a:gd name="T59" fmla="*/ 6 h 6"/>
                <a:gd name="T60" fmla="*/ 2376 w 4877"/>
                <a:gd name="T61" fmla="*/ 6 h 6"/>
                <a:gd name="T62" fmla="*/ 2260 w 4877"/>
                <a:gd name="T63" fmla="*/ 6 h 6"/>
                <a:gd name="T64" fmla="*/ 2192 w 4877"/>
                <a:gd name="T65" fmla="*/ 0 h 6"/>
                <a:gd name="T66" fmla="*/ 2174 w 4877"/>
                <a:gd name="T67" fmla="*/ 0 h 6"/>
                <a:gd name="T68" fmla="*/ 2106 w 4877"/>
                <a:gd name="T69" fmla="*/ 6 h 6"/>
                <a:gd name="T70" fmla="*/ 1971 w 4877"/>
                <a:gd name="T71" fmla="*/ 6 h 6"/>
                <a:gd name="T72" fmla="*/ 1854 w 4877"/>
                <a:gd name="T73" fmla="*/ 6 h 6"/>
                <a:gd name="T74" fmla="*/ 1787 w 4877"/>
                <a:gd name="T75" fmla="*/ 0 h 6"/>
                <a:gd name="T76" fmla="*/ 1768 w 4877"/>
                <a:gd name="T77" fmla="*/ 0 h 6"/>
                <a:gd name="T78" fmla="*/ 1701 w 4877"/>
                <a:gd name="T79" fmla="*/ 6 h 6"/>
                <a:gd name="T80" fmla="*/ 1565 w 4877"/>
                <a:gd name="T81" fmla="*/ 6 h 6"/>
                <a:gd name="T82" fmla="*/ 1449 w 4877"/>
                <a:gd name="T83" fmla="*/ 6 h 6"/>
                <a:gd name="T84" fmla="*/ 1381 w 4877"/>
                <a:gd name="T85" fmla="*/ 0 h 6"/>
                <a:gd name="T86" fmla="*/ 1363 w 4877"/>
                <a:gd name="T87" fmla="*/ 0 h 6"/>
                <a:gd name="T88" fmla="*/ 1295 w 4877"/>
                <a:gd name="T89" fmla="*/ 6 h 6"/>
                <a:gd name="T90" fmla="*/ 1160 w 4877"/>
                <a:gd name="T91" fmla="*/ 6 h 6"/>
                <a:gd name="T92" fmla="*/ 1043 w 4877"/>
                <a:gd name="T93" fmla="*/ 6 h 6"/>
                <a:gd name="T94" fmla="*/ 976 w 4877"/>
                <a:gd name="T95" fmla="*/ 0 h 6"/>
                <a:gd name="T96" fmla="*/ 957 w 4877"/>
                <a:gd name="T97" fmla="*/ 0 h 6"/>
                <a:gd name="T98" fmla="*/ 890 w 4877"/>
                <a:gd name="T99" fmla="*/ 6 h 6"/>
                <a:gd name="T100" fmla="*/ 754 w 4877"/>
                <a:gd name="T101" fmla="*/ 6 h 6"/>
                <a:gd name="T102" fmla="*/ 638 w 4877"/>
                <a:gd name="T103" fmla="*/ 6 h 6"/>
                <a:gd name="T104" fmla="*/ 570 w 4877"/>
                <a:gd name="T105" fmla="*/ 0 h 6"/>
                <a:gd name="T106" fmla="*/ 552 w 4877"/>
                <a:gd name="T107" fmla="*/ 0 h 6"/>
                <a:gd name="T108" fmla="*/ 484 w 4877"/>
                <a:gd name="T109" fmla="*/ 6 h 6"/>
                <a:gd name="T110" fmla="*/ 349 w 4877"/>
                <a:gd name="T111" fmla="*/ 6 h 6"/>
                <a:gd name="T112" fmla="*/ 232 w 4877"/>
                <a:gd name="T113" fmla="*/ 6 h 6"/>
                <a:gd name="T114" fmla="*/ 164 w 4877"/>
                <a:gd name="T115" fmla="*/ 0 h 6"/>
                <a:gd name="T116" fmla="*/ 146 w 4877"/>
                <a:gd name="T117" fmla="*/ 0 h 6"/>
                <a:gd name="T118" fmla="*/ 78 w 4877"/>
                <a:gd name="T119"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77" h="6">
                  <a:moveTo>
                    <a:pt x="4877" y="6"/>
                  </a:moveTo>
                  <a:lnTo>
                    <a:pt x="4828" y="6"/>
                  </a:lnTo>
                  <a:lnTo>
                    <a:pt x="4828" y="0"/>
                  </a:lnTo>
                  <a:lnTo>
                    <a:pt x="4877" y="0"/>
                  </a:lnTo>
                  <a:lnTo>
                    <a:pt x="4877" y="6"/>
                  </a:lnTo>
                  <a:close/>
                  <a:moveTo>
                    <a:pt x="4810" y="6"/>
                  </a:moveTo>
                  <a:lnTo>
                    <a:pt x="4760" y="6"/>
                  </a:lnTo>
                  <a:lnTo>
                    <a:pt x="4760" y="0"/>
                  </a:lnTo>
                  <a:lnTo>
                    <a:pt x="4810" y="0"/>
                  </a:lnTo>
                  <a:lnTo>
                    <a:pt x="4810" y="6"/>
                  </a:lnTo>
                  <a:close/>
                  <a:moveTo>
                    <a:pt x="4742" y="6"/>
                  </a:moveTo>
                  <a:lnTo>
                    <a:pt x="4693" y="6"/>
                  </a:lnTo>
                  <a:lnTo>
                    <a:pt x="4693" y="0"/>
                  </a:lnTo>
                  <a:lnTo>
                    <a:pt x="4742" y="0"/>
                  </a:lnTo>
                  <a:lnTo>
                    <a:pt x="4742" y="6"/>
                  </a:lnTo>
                  <a:close/>
                  <a:moveTo>
                    <a:pt x="4674" y="6"/>
                  </a:moveTo>
                  <a:lnTo>
                    <a:pt x="4625" y="6"/>
                  </a:lnTo>
                  <a:lnTo>
                    <a:pt x="4625" y="0"/>
                  </a:lnTo>
                  <a:lnTo>
                    <a:pt x="4674" y="0"/>
                  </a:lnTo>
                  <a:lnTo>
                    <a:pt x="4674" y="6"/>
                  </a:lnTo>
                  <a:close/>
                  <a:moveTo>
                    <a:pt x="4607" y="6"/>
                  </a:moveTo>
                  <a:lnTo>
                    <a:pt x="4558" y="6"/>
                  </a:lnTo>
                  <a:lnTo>
                    <a:pt x="4558" y="0"/>
                  </a:lnTo>
                  <a:lnTo>
                    <a:pt x="4607" y="0"/>
                  </a:lnTo>
                  <a:lnTo>
                    <a:pt x="4607" y="6"/>
                  </a:lnTo>
                  <a:close/>
                  <a:moveTo>
                    <a:pt x="4539" y="6"/>
                  </a:moveTo>
                  <a:lnTo>
                    <a:pt x="4490" y="6"/>
                  </a:lnTo>
                  <a:lnTo>
                    <a:pt x="4490" y="0"/>
                  </a:lnTo>
                  <a:lnTo>
                    <a:pt x="4539" y="0"/>
                  </a:lnTo>
                  <a:lnTo>
                    <a:pt x="4539" y="6"/>
                  </a:lnTo>
                  <a:close/>
                  <a:moveTo>
                    <a:pt x="4472" y="6"/>
                  </a:moveTo>
                  <a:lnTo>
                    <a:pt x="4423" y="6"/>
                  </a:lnTo>
                  <a:lnTo>
                    <a:pt x="4423" y="0"/>
                  </a:lnTo>
                  <a:lnTo>
                    <a:pt x="4472" y="0"/>
                  </a:lnTo>
                  <a:lnTo>
                    <a:pt x="4472" y="6"/>
                  </a:lnTo>
                  <a:close/>
                  <a:moveTo>
                    <a:pt x="4404" y="6"/>
                  </a:moveTo>
                  <a:lnTo>
                    <a:pt x="4355" y="6"/>
                  </a:lnTo>
                  <a:lnTo>
                    <a:pt x="4355" y="0"/>
                  </a:lnTo>
                  <a:lnTo>
                    <a:pt x="4404" y="0"/>
                  </a:lnTo>
                  <a:lnTo>
                    <a:pt x="4404" y="6"/>
                  </a:lnTo>
                  <a:close/>
                  <a:moveTo>
                    <a:pt x="4337" y="6"/>
                  </a:moveTo>
                  <a:lnTo>
                    <a:pt x="4287" y="6"/>
                  </a:lnTo>
                  <a:lnTo>
                    <a:pt x="4287" y="0"/>
                  </a:lnTo>
                  <a:lnTo>
                    <a:pt x="4337" y="0"/>
                  </a:lnTo>
                  <a:lnTo>
                    <a:pt x="4337" y="6"/>
                  </a:lnTo>
                  <a:close/>
                  <a:moveTo>
                    <a:pt x="4269" y="6"/>
                  </a:moveTo>
                  <a:lnTo>
                    <a:pt x="4220" y="6"/>
                  </a:lnTo>
                  <a:lnTo>
                    <a:pt x="4220" y="0"/>
                  </a:lnTo>
                  <a:lnTo>
                    <a:pt x="4269" y="0"/>
                  </a:lnTo>
                  <a:lnTo>
                    <a:pt x="4269" y="6"/>
                  </a:lnTo>
                  <a:close/>
                  <a:moveTo>
                    <a:pt x="4201" y="6"/>
                  </a:moveTo>
                  <a:lnTo>
                    <a:pt x="4152" y="6"/>
                  </a:lnTo>
                  <a:lnTo>
                    <a:pt x="4152" y="0"/>
                  </a:lnTo>
                  <a:lnTo>
                    <a:pt x="4201" y="0"/>
                  </a:lnTo>
                  <a:lnTo>
                    <a:pt x="4201" y="6"/>
                  </a:lnTo>
                  <a:close/>
                  <a:moveTo>
                    <a:pt x="4134" y="6"/>
                  </a:moveTo>
                  <a:lnTo>
                    <a:pt x="4085" y="6"/>
                  </a:lnTo>
                  <a:lnTo>
                    <a:pt x="4085" y="0"/>
                  </a:lnTo>
                  <a:lnTo>
                    <a:pt x="4134" y="0"/>
                  </a:lnTo>
                  <a:lnTo>
                    <a:pt x="4134" y="6"/>
                  </a:lnTo>
                  <a:close/>
                  <a:moveTo>
                    <a:pt x="4066" y="6"/>
                  </a:moveTo>
                  <a:lnTo>
                    <a:pt x="4017" y="6"/>
                  </a:lnTo>
                  <a:lnTo>
                    <a:pt x="4017" y="0"/>
                  </a:lnTo>
                  <a:lnTo>
                    <a:pt x="4066" y="0"/>
                  </a:lnTo>
                  <a:lnTo>
                    <a:pt x="4066" y="6"/>
                  </a:lnTo>
                  <a:close/>
                  <a:moveTo>
                    <a:pt x="3999" y="6"/>
                  </a:moveTo>
                  <a:lnTo>
                    <a:pt x="3949" y="6"/>
                  </a:lnTo>
                  <a:lnTo>
                    <a:pt x="3949" y="0"/>
                  </a:lnTo>
                  <a:lnTo>
                    <a:pt x="3999" y="0"/>
                  </a:lnTo>
                  <a:lnTo>
                    <a:pt x="3999" y="6"/>
                  </a:lnTo>
                  <a:close/>
                  <a:moveTo>
                    <a:pt x="3931" y="6"/>
                  </a:moveTo>
                  <a:lnTo>
                    <a:pt x="3882" y="6"/>
                  </a:lnTo>
                  <a:lnTo>
                    <a:pt x="3882" y="0"/>
                  </a:lnTo>
                  <a:lnTo>
                    <a:pt x="3931" y="0"/>
                  </a:lnTo>
                  <a:lnTo>
                    <a:pt x="3931" y="6"/>
                  </a:lnTo>
                  <a:close/>
                  <a:moveTo>
                    <a:pt x="3863" y="6"/>
                  </a:moveTo>
                  <a:lnTo>
                    <a:pt x="3814" y="6"/>
                  </a:lnTo>
                  <a:lnTo>
                    <a:pt x="3814" y="0"/>
                  </a:lnTo>
                  <a:lnTo>
                    <a:pt x="3863" y="0"/>
                  </a:lnTo>
                  <a:lnTo>
                    <a:pt x="3863" y="6"/>
                  </a:lnTo>
                  <a:close/>
                  <a:moveTo>
                    <a:pt x="3796" y="6"/>
                  </a:moveTo>
                  <a:lnTo>
                    <a:pt x="3747" y="6"/>
                  </a:lnTo>
                  <a:lnTo>
                    <a:pt x="3747" y="0"/>
                  </a:lnTo>
                  <a:lnTo>
                    <a:pt x="3796" y="0"/>
                  </a:lnTo>
                  <a:lnTo>
                    <a:pt x="3796" y="6"/>
                  </a:lnTo>
                  <a:close/>
                  <a:moveTo>
                    <a:pt x="3728" y="6"/>
                  </a:moveTo>
                  <a:lnTo>
                    <a:pt x="3679" y="6"/>
                  </a:lnTo>
                  <a:lnTo>
                    <a:pt x="3679" y="0"/>
                  </a:lnTo>
                  <a:lnTo>
                    <a:pt x="3728" y="0"/>
                  </a:lnTo>
                  <a:lnTo>
                    <a:pt x="3728" y="6"/>
                  </a:lnTo>
                  <a:close/>
                  <a:moveTo>
                    <a:pt x="3661" y="6"/>
                  </a:moveTo>
                  <a:lnTo>
                    <a:pt x="3611" y="6"/>
                  </a:lnTo>
                  <a:lnTo>
                    <a:pt x="3611" y="0"/>
                  </a:lnTo>
                  <a:lnTo>
                    <a:pt x="3661" y="0"/>
                  </a:lnTo>
                  <a:lnTo>
                    <a:pt x="3661" y="6"/>
                  </a:lnTo>
                  <a:close/>
                  <a:moveTo>
                    <a:pt x="3593" y="6"/>
                  </a:moveTo>
                  <a:lnTo>
                    <a:pt x="3544" y="6"/>
                  </a:lnTo>
                  <a:lnTo>
                    <a:pt x="3544" y="0"/>
                  </a:lnTo>
                  <a:lnTo>
                    <a:pt x="3593" y="0"/>
                  </a:lnTo>
                  <a:lnTo>
                    <a:pt x="3593" y="6"/>
                  </a:lnTo>
                  <a:close/>
                  <a:moveTo>
                    <a:pt x="3525" y="6"/>
                  </a:moveTo>
                  <a:lnTo>
                    <a:pt x="3476" y="6"/>
                  </a:lnTo>
                  <a:lnTo>
                    <a:pt x="3476" y="0"/>
                  </a:lnTo>
                  <a:lnTo>
                    <a:pt x="3525" y="0"/>
                  </a:lnTo>
                  <a:lnTo>
                    <a:pt x="3525" y="6"/>
                  </a:lnTo>
                  <a:close/>
                  <a:moveTo>
                    <a:pt x="3458" y="6"/>
                  </a:moveTo>
                  <a:lnTo>
                    <a:pt x="3409" y="6"/>
                  </a:lnTo>
                  <a:lnTo>
                    <a:pt x="3409" y="0"/>
                  </a:lnTo>
                  <a:lnTo>
                    <a:pt x="3458" y="0"/>
                  </a:lnTo>
                  <a:lnTo>
                    <a:pt x="3458" y="6"/>
                  </a:lnTo>
                  <a:close/>
                  <a:moveTo>
                    <a:pt x="3390" y="6"/>
                  </a:moveTo>
                  <a:lnTo>
                    <a:pt x="3341" y="6"/>
                  </a:lnTo>
                  <a:lnTo>
                    <a:pt x="3341" y="0"/>
                  </a:lnTo>
                  <a:lnTo>
                    <a:pt x="3390" y="0"/>
                  </a:lnTo>
                  <a:lnTo>
                    <a:pt x="3390" y="6"/>
                  </a:lnTo>
                  <a:close/>
                  <a:moveTo>
                    <a:pt x="3323" y="6"/>
                  </a:moveTo>
                  <a:lnTo>
                    <a:pt x="3274" y="6"/>
                  </a:lnTo>
                  <a:lnTo>
                    <a:pt x="3274" y="0"/>
                  </a:lnTo>
                  <a:lnTo>
                    <a:pt x="3323" y="0"/>
                  </a:lnTo>
                  <a:lnTo>
                    <a:pt x="3323" y="6"/>
                  </a:lnTo>
                  <a:close/>
                  <a:moveTo>
                    <a:pt x="3255" y="6"/>
                  </a:moveTo>
                  <a:lnTo>
                    <a:pt x="3206" y="6"/>
                  </a:lnTo>
                  <a:lnTo>
                    <a:pt x="3206" y="0"/>
                  </a:lnTo>
                  <a:lnTo>
                    <a:pt x="3255" y="0"/>
                  </a:lnTo>
                  <a:lnTo>
                    <a:pt x="3255" y="6"/>
                  </a:lnTo>
                  <a:close/>
                  <a:moveTo>
                    <a:pt x="3188" y="6"/>
                  </a:moveTo>
                  <a:lnTo>
                    <a:pt x="3138" y="6"/>
                  </a:lnTo>
                  <a:lnTo>
                    <a:pt x="3138" y="0"/>
                  </a:lnTo>
                  <a:lnTo>
                    <a:pt x="3188" y="0"/>
                  </a:lnTo>
                  <a:lnTo>
                    <a:pt x="3188" y="6"/>
                  </a:lnTo>
                  <a:close/>
                  <a:moveTo>
                    <a:pt x="3120" y="6"/>
                  </a:moveTo>
                  <a:lnTo>
                    <a:pt x="3071" y="6"/>
                  </a:lnTo>
                  <a:lnTo>
                    <a:pt x="3071" y="0"/>
                  </a:lnTo>
                  <a:lnTo>
                    <a:pt x="3120" y="0"/>
                  </a:lnTo>
                  <a:lnTo>
                    <a:pt x="3120" y="6"/>
                  </a:lnTo>
                  <a:close/>
                  <a:moveTo>
                    <a:pt x="3052" y="6"/>
                  </a:moveTo>
                  <a:lnTo>
                    <a:pt x="3003" y="6"/>
                  </a:lnTo>
                  <a:lnTo>
                    <a:pt x="3003" y="0"/>
                  </a:lnTo>
                  <a:lnTo>
                    <a:pt x="3052" y="0"/>
                  </a:lnTo>
                  <a:lnTo>
                    <a:pt x="3052" y="6"/>
                  </a:lnTo>
                  <a:close/>
                  <a:moveTo>
                    <a:pt x="2985" y="6"/>
                  </a:moveTo>
                  <a:lnTo>
                    <a:pt x="2936" y="6"/>
                  </a:lnTo>
                  <a:lnTo>
                    <a:pt x="2936" y="0"/>
                  </a:lnTo>
                  <a:lnTo>
                    <a:pt x="2985" y="0"/>
                  </a:lnTo>
                  <a:lnTo>
                    <a:pt x="2985" y="6"/>
                  </a:lnTo>
                  <a:close/>
                  <a:moveTo>
                    <a:pt x="2917" y="6"/>
                  </a:moveTo>
                  <a:lnTo>
                    <a:pt x="2868" y="6"/>
                  </a:lnTo>
                  <a:lnTo>
                    <a:pt x="2868" y="0"/>
                  </a:lnTo>
                  <a:lnTo>
                    <a:pt x="2917" y="0"/>
                  </a:lnTo>
                  <a:lnTo>
                    <a:pt x="2917" y="6"/>
                  </a:lnTo>
                  <a:close/>
                  <a:moveTo>
                    <a:pt x="2850" y="6"/>
                  </a:moveTo>
                  <a:lnTo>
                    <a:pt x="2800" y="6"/>
                  </a:lnTo>
                  <a:lnTo>
                    <a:pt x="2800" y="0"/>
                  </a:lnTo>
                  <a:lnTo>
                    <a:pt x="2850" y="0"/>
                  </a:lnTo>
                  <a:lnTo>
                    <a:pt x="2850" y="6"/>
                  </a:lnTo>
                  <a:close/>
                  <a:moveTo>
                    <a:pt x="2782" y="6"/>
                  </a:moveTo>
                  <a:lnTo>
                    <a:pt x="2733" y="6"/>
                  </a:lnTo>
                  <a:lnTo>
                    <a:pt x="2733" y="0"/>
                  </a:lnTo>
                  <a:lnTo>
                    <a:pt x="2782" y="0"/>
                  </a:lnTo>
                  <a:lnTo>
                    <a:pt x="2782" y="6"/>
                  </a:lnTo>
                  <a:close/>
                  <a:moveTo>
                    <a:pt x="2714" y="6"/>
                  </a:moveTo>
                  <a:lnTo>
                    <a:pt x="2665" y="6"/>
                  </a:lnTo>
                  <a:lnTo>
                    <a:pt x="2665" y="0"/>
                  </a:lnTo>
                  <a:lnTo>
                    <a:pt x="2714" y="0"/>
                  </a:lnTo>
                  <a:lnTo>
                    <a:pt x="2714" y="6"/>
                  </a:lnTo>
                  <a:close/>
                  <a:moveTo>
                    <a:pt x="2647" y="6"/>
                  </a:moveTo>
                  <a:lnTo>
                    <a:pt x="2598" y="6"/>
                  </a:lnTo>
                  <a:lnTo>
                    <a:pt x="2598" y="0"/>
                  </a:lnTo>
                  <a:lnTo>
                    <a:pt x="2647" y="0"/>
                  </a:lnTo>
                  <a:lnTo>
                    <a:pt x="2647" y="6"/>
                  </a:lnTo>
                  <a:close/>
                  <a:moveTo>
                    <a:pt x="2579" y="6"/>
                  </a:moveTo>
                  <a:lnTo>
                    <a:pt x="2530" y="6"/>
                  </a:lnTo>
                  <a:lnTo>
                    <a:pt x="2530" y="0"/>
                  </a:lnTo>
                  <a:lnTo>
                    <a:pt x="2579" y="0"/>
                  </a:lnTo>
                  <a:lnTo>
                    <a:pt x="2579" y="6"/>
                  </a:lnTo>
                  <a:close/>
                  <a:moveTo>
                    <a:pt x="2512" y="6"/>
                  </a:moveTo>
                  <a:lnTo>
                    <a:pt x="2462" y="6"/>
                  </a:lnTo>
                  <a:lnTo>
                    <a:pt x="2462" y="0"/>
                  </a:lnTo>
                  <a:lnTo>
                    <a:pt x="2512" y="0"/>
                  </a:lnTo>
                  <a:lnTo>
                    <a:pt x="2512" y="6"/>
                  </a:lnTo>
                  <a:close/>
                  <a:moveTo>
                    <a:pt x="2444" y="6"/>
                  </a:moveTo>
                  <a:lnTo>
                    <a:pt x="2395" y="6"/>
                  </a:lnTo>
                  <a:lnTo>
                    <a:pt x="2395" y="0"/>
                  </a:lnTo>
                  <a:lnTo>
                    <a:pt x="2444" y="0"/>
                  </a:lnTo>
                  <a:lnTo>
                    <a:pt x="2444" y="6"/>
                  </a:lnTo>
                  <a:close/>
                  <a:moveTo>
                    <a:pt x="2376" y="6"/>
                  </a:moveTo>
                  <a:lnTo>
                    <a:pt x="2327" y="6"/>
                  </a:lnTo>
                  <a:lnTo>
                    <a:pt x="2327" y="0"/>
                  </a:lnTo>
                  <a:lnTo>
                    <a:pt x="2376" y="0"/>
                  </a:lnTo>
                  <a:lnTo>
                    <a:pt x="2376" y="6"/>
                  </a:lnTo>
                  <a:close/>
                  <a:moveTo>
                    <a:pt x="2309" y="6"/>
                  </a:moveTo>
                  <a:lnTo>
                    <a:pt x="2260" y="6"/>
                  </a:lnTo>
                  <a:lnTo>
                    <a:pt x="2260" y="0"/>
                  </a:lnTo>
                  <a:lnTo>
                    <a:pt x="2309" y="0"/>
                  </a:lnTo>
                  <a:lnTo>
                    <a:pt x="2309" y="6"/>
                  </a:lnTo>
                  <a:close/>
                  <a:moveTo>
                    <a:pt x="2241" y="6"/>
                  </a:moveTo>
                  <a:lnTo>
                    <a:pt x="2192" y="6"/>
                  </a:lnTo>
                  <a:lnTo>
                    <a:pt x="2192" y="0"/>
                  </a:lnTo>
                  <a:lnTo>
                    <a:pt x="2241" y="0"/>
                  </a:lnTo>
                  <a:lnTo>
                    <a:pt x="2241" y="6"/>
                  </a:lnTo>
                  <a:close/>
                  <a:moveTo>
                    <a:pt x="2174" y="6"/>
                  </a:moveTo>
                  <a:lnTo>
                    <a:pt x="2125" y="6"/>
                  </a:lnTo>
                  <a:lnTo>
                    <a:pt x="2125" y="0"/>
                  </a:lnTo>
                  <a:lnTo>
                    <a:pt x="2174" y="0"/>
                  </a:lnTo>
                  <a:lnTo>
                    <a:pt x="2174" y="6"/>
                  </a:lnTo>
                  <a:close/>
                  <a:moveTo>
                    <a:pt x="2106" y="6"/>
                  </a:moveTo>
                  <a:lnTo>
                    <a:pt x="2057" y="6"/>
                  </a:lnTo>
                  <a:lnTo>
                    <a:pt x="2057" y="0"/>
                  </a:lnTo>
                  <a:lnTo>
                    <a:pt x="2106" y="0"/>
                  </a:lnTo>
                  <a:lnTo>
                    <a:pt x="2106" y="6"/>
                  </a:lnTo>
                  <a:close/>
                  <a:moveTo>
                    <a:pt x="2039" y="6"/>
                  </a:moveTo>
                  <a:lnTo>
                    <a:pt x="1989" y="6"/>
                  </a:lnTo>
                  <a:lnTo>
                    <a:pt x="1989" y="0"/>
                  </a:lnTo>
                  <a:lnTo>
                    <a:pt x="2039" y="0"/>
                  </a:lnTo>
                  <a:lnTo>
                    <a:pt x="2039" y="6"/>
                  </a:lnTo>
                  <a:close/>
                  <a:moveTo>
                    <a:pt x="1971" y="6"/>
                  </a:moveTo>
                  <a:lnTo>
                    <a:pt x="1922" y="6"/>
                  </a:lnTo>
                  <a:lnTo>
                    <a:pt x="1922" y="0"/>
                  </a:lnTo>
                  <a:lnTo>
                    <a:pt x="1971" y="0"/>
                  </a:lnTo>
                  <a:lnTo>
                    <a:pt x="1971" y="6"/>
                  </a:lnTo>
                  <a:close/>
                  <a:moveTo>
                    <a:pt x="1903" y="6"/>
                  </a:moveTo>
                  <a:lnTo>
                    <a:pt x="1854" y="6"/>
                  </a:lnTo>
                  <a:lnTo>
                    <a:pt x="1854" y="0"/>
                  </a:lnTo>
                  <a:lnTo>
                    <a:pt x="1903" y="0"/>
                  </a:lnTo>
                  <a:lnTo>
                    <a:pt x="1903" y="6"/>
                  </a:lnTo>
                  <a:close/>
                  <a:moveTo>
                    <a:pt x="1836" y="6"/>
                  </a:moveTo>
                  <a:lnTo>
                    <a:pt x="1787" y="6"/>
                  </a:lnTo>
                  <a:lnTo>
                    <a:pt x="1787" y="0"/>
                  </a:lnTo>
                  <a:lnTo>
                    <a:pt x="1836" y="0"/>
                  </a:lnTo>
                  <a:lnTo>
                    <a:pt x="1836" y="6"/>
                  </a:lnTo>
                  <a:close/>
                  <a:moveTo>
                    <a:pt x="1768" y="6"/>
                  </a:moveTo>
                  <a:lnTo>
                    <a:pt x="1719" y="6"/>
                  </a:lnTo>
                  <a:lnTo>
                    <a:pt x="1719" y="0"/>
                  </a:lnTo>
                  <a:lnTo>
                    <a:pt x="1768" y="0"/>
                  </a:lnTo>
                  <a:lnTo>
                    <a:pt x="1768" y="6"/>
                  </a:lnTo>
                  <a:close/>
                  <a:moveTo>
                    <a:pt x="1701" y="6"/>
                  </a:moveTo>
                  <a:lnTo>
                    <a:pt x="1651" y="6"/>
                  </a:lnTo>
                  <a:lnTo>
                    <a:pt x="1651" y="0"/>
                  </a:lnTo>
                  <a:lnTo>
                    <a:pt x="1701" y="0"/>
                  </a:lnTo>
                  <a:lnTo>
                    <a:pt x="1701" y="6"/>
                  </a:lnTo>
                  <a:close/>
                  <a:moveTo>
                    <a:pt x="1633" y="6"/>
                  </a:moveTo>
                  <a:lnTo>
                    <a:pt x="1584" y="6"/>
                  </a:lnTo>
                  <a:lnTo>
                    <a:pt x="1584" y="0"/>
                  </a:lnTo>
                  <a:lnTo>
                    <a:pt x="1633" y="0"/>
                  </a:lnTo>
                  <a:lnTo>
                    <a:pt x="1633" y="6"/>
                  </a:lnTo>
                  <a:close/>
                  <a:moveTo>
                    <a:pt x="1565" y="6"/>
                  </a:moveTo>
                  <a:lnTo>
                    <a:pt x="1516" y="6"/>
                  </a:lnTo>
                  <a:lnTo>
                    <a:pt x="1516" y="0"/>
                  </a:lnTo>
                  <a:lnTo>
                    <a:pt x="1565" y="0"/>
                  </a:lnTo>
                  <a:lnTo>
                    <a:pt x="1565" y="6"/>
                  </a:lnTo>
                  <a:close/>
                  <a:moveTo>
                    <a:pt x="1498" y="6"/>
                  </a:moveTo>
                  <a:lnTo>
                    <a:pt x="1449" y="6"/>
                  </a:lnTo>
                  <a:lnTo>
                    <a:pt x="1449" y="0"/>
                  </a:lnTo>
                  <a:lnTo>
                    <a:pt x="1498" y="0"/>
                  </a:lnTo>
                  <a:lnTo>
                    <a:pt x="1498" y="6"/>
                  </a:lnTo>
                  <a:close/>
                  <a:moveTo>
                    <a:pt x="1430" y="6"/>
                  </a:moveTo>
                  <a:lnTo>
                    <a:pt x="1381" y="6"/>
                  </a:lnTo>
                  <a:lnTo>
                    <a:pt x="1381" y="0"/>
                  </a:lnTo>
                  <a:lnTo>
                    <a:pt x="1430" y="0"/>
                  </a:lnTo>
                  <a:lnTo>
                    <a:pt x="1430" y="6"/>
                  </a:lnTo>
                  <a:close/>
                  <a:moveTo>
                    <a:pt x="1363" y="6"/>
                  </a:moveTo>
                  <a:lnTo>
                    <a:pt x="1313" y="6"/>
                  </a:lnTo>
                  <a:lnTo>
                    <a:pt x="1313" y="0"/>
                  </a:lnTo>
                  <a:lnTo>
                    <a:pt x="1363" y="0"/>
                  </a:lnTo>
                  <a:lnTo>
                    <a:pt x="1363" y="6"/>
                  </a:lnTo>
                  <a:close/>
                  <a:moveTo>
                    <a:pt x="1295" y="6"/>
                  </a:moveTo>
                  <a:lnTo>
                    <a:pt x="1246" y="6"/>
                  </a:lnTo>
                  <a:lnTo>
                    <a:pt x="1246" y="0"/>
                  </a:lnTo>
                  <a:lnTo>
                    <a:pt x="1295" y="0"/>
                  </a:lnTo>
                  <a:lnTo>
                    <a:pt x="1295" y="6"/>
                  </a:lnTo>
                  <a:close/>
                  <a:moveTo>
                    <a:pt x="1227" y="6"/>
                  </a:moveTo>
                  <a:lnTo>
                    <a:pt x="1178" y="6"/>
                  </a:lnTo>
                  <a:lnTo>
                    <a:pt x="1178" y="0"/>
                  </a:lnTo>
                  <a:lnTo>
                    <a:pt x="1227" y="0"/>
                  </a:lnTo>
                  <a:lnTo>
                    <a:pt x="1227" y="6"/>
                  </a:lnTo>
                  <a:close/>
                  <a:moveTo>
                    <a:pt x="1160" y="6"/>
                  </a:moveTo>
                  <a:lnTo>
                    <a:pt x="1111" y="6"/>
                  </a:lnTo>
                  <a:lnTo>
                    <a:pt x="1111" y="0"/>
                  </a:lnTo>
                  <a:lnTo>
                    <a:pt x="1160" y="0"/>
                  </a:lnTo>
                  <a:lnTo>
                    <a:pt x="1160" y="6"/>
                  </a:lnTo>
                  <a:close/>
                  <a:moveTo>
                    <a:pt x="1092" y="6"/>
                  </a:moveTo>
                  <a:lnTo>
                    <a:pt x="1043" y="6"/>
                  </a:lnTo>
                  <a:lnTo>
                    <a:pt x="1043" y="0"/>
                  </a:lnTo>
                  <a:lnTo>
                    <a:pt x="1092" y="0"/>
                  </a:lnTo>
                  <a:lnTo>
                    <a:pt x="1092" y="6"/>
                  </a:lnTo>
                  <a:close/>
                  <a:moveTo>
                    <a:pt x="1025" y="6"/>
                  </a:moveTo>
                  <a:lnTo>
                    <a:pt x="976" y="6"/>
                  </a:lnTo>
                  <a:lnTo>
                    <a:pt x="976" y="0"/>
                  </a:lnTo>
                  <a:lnTo>
                    <a:pt x="1025" y="0"/>
                  </a:lnTo>
                  <a:lnTo>
                    <a:pt x="1025" y="6"/>
                  </a:lnTo>
                  <a:close/>
                  <a:moveTo>
                    <a:pt x="957" y="6"/>
                  </a:moveTo>
                  <a:lnTo>
                    <a:pt x="908" y="6"/>
                  </a:lnTo>
                  <a:lnTo>
                    <a:pt x="908" y="0"/>
                  </a:lnTo>
                  <a:lnTo>
                    <a:pt x="957" y="0"/>
                  </a:lnTo>
                  <a:lnTo>
                    <a:pt x="957" y="6"/>
                  </a:lnTo>
                  <a:close/>
                  <a:moveTo>
                    <a:pt x="890" y="6"/>
                  </a:moveTo>
                  <a:lnTo>
                    <a:pt x="840" y="6"/>
                  </a:lnTo>
                  <a:lnTo>
                    <a:pt x="840" y="0"/>
                  </a:lnTo>
                  <a:lnTo>
                    <a:pt x="890" y="0"/>
                  </a:lnTo>
                  <a:lnTo>
                    <a:pt x="890" y="6"/>
                  </a:lnTo>
                  <a:close/>
                  <a:moveTo>
                    <a:pt x="822" y="6"/>
                  </a:moveTo>
                  <a:lnTo>
                    <a:pt x="773" y="6"/>
                  </a:lnTo>
                  <a:lnTo>
                    <a:pt x="773" y="0"/>
                  </a:lnTo>
                  <a:lnTo>
                    <a:pt x="822" y="0"/>
                  </a:lnTo>
                  <a:lnTo>
                    <a:pt x="822" y="6"/>
                  </a:lnTo>
                  <a:close/>
                  <a:moveTo>
                    <a:pt x="754" y="6"/>
                  </a:moveTo>
                  <a:lnTo>
                    <a:pt x="705" y="6"/>
                  </a:lnTo>
                  <a:lnTo>
                    <a:pt x="705" y="0"/>
                  </a:lnTo>
                  <a:lnTo>
                    <a:pt x="754" y="0"/>
                  </a:lnTo>
                  <a:lnTo>
                    <a:pt x="754" y="6"/>
                  </a:lnTo>
                  <a:close/>
                  <a:moveTo>
                    <a:pt x="687" y="6"/>
                  </a:moveTo>
                  <a:lnTo>
                    <a:pt x="638" y="6"/>
                  </a:lnTo>
                  <a:lnTo>
                    <a:pt x="638" y="0"/>
                  </a:lnTo>
                  <a:lnTo>
                    <a:pt x="687" y="0"/>
                  </a:lnTo>
                  <a:lnTo>
                    <a:pt x="687" y="6"/>
                  </a:lnTo>
                  <a:close/>
                  <a:moveTo>
                    <a:pt x="619" y="6"/>
                  </a:moveTo>
                  <a:lnTo>
                    <a:pt x="570" y="6"/>
                  </a:lnTo>
                  <a:lnTo>
                    <a:pt x="570" y="0"/>
                  </a:lnTo>
                  <a:lnTo>
                    <a:pt x="619" y="0"/>
                  </a:lnTo>
                  <a:lnTo>
                    <a:pt x="619" y="6"/>
                  </a:lnTo>
                  <a:close/>
                  <a:moveTo>
                    <a:pt x="552" y="6"/>
                  </a:moveTo>
                  <a:lnTo>
                    <a:pt x="502" y="6"/>
                  </a:lnTo>
                  <a:lnTo>
                    <a:pt x="502" y="0"/>
                  </a:lnTo>
                  <a:lnTo>
                    <a:pt x="552" y="0"/>
                  </a:lnTo>
                  <a:lnTo>
                    <a:pt x="552" y="6"/>
                  </a:lnTo>
                  <a:close/>
                  <a:moveTo>
                    <a:pt x="484" y="6"/>
                  </a:moveTo>
                  <a:lnTo>
                    <a:pt x="435" y="6"/>
                  </a:lnTo>
                  <a:lnTo>
                    <a:pt x="435" y="0"/>
                  </a:lnTo>
                  <a:lnTo>
                    <a:pt x="484" y="0"/>
                  </a:lnTo>
                  <a:lnTo>
                    <a:pt x="484" y="6"/>
                  </a:lnTo>
                  <a:close/>
                  <a:moveTo>
                    <a:pt x="416" y="6"/>
                  </a:moveTo>
                  <a:lnTo>
                    <a:pt x="367" y="6"/>
                  </a:lnTo>
                  <a:lnTo>
                    <a:pt x="367" y="0"/>
                  </a:lnTo>
                  <a:lnTo>
                    <a:pt x="416" y="0"/>
                  </a:lnTo>
                  <a:lnTo>
                    <a:pt x="416" y="6"/>
                  </a:lnTo>
                  <a:close/>
                  <a:moveTo>
                    <a:pt x="349" y="6"/>
                  </a:moveTo>
                  <a:lnTo>
                    <a:pt x="300" y="6"/>
                  </a:lnTo>
                  <a:lnTo>
                    <a:pt x="300" y="0"/>
                  </a:lnTo>
                  <a:lnTo>
                    <a:pt x="349" y="0"/>
                  </a:lnTo>
                  <a:lnTo>
                    <a:pt x="349" y="6"/>
                  </a:lnTo>
                  <a:close/>
                  <a:moveTo>
                    <a:pt x="281" y="6"/>
                  </a:moveTo>
                  <a:lnTo>
                    <a:pt x="232" y="6"/>
                  </a:lnTo>
                  <a:lnTo>
                    <a:pt x="232" y="0"/>
                  </a:lnTo>
                  <a:lnTo>
                    <a:pt x="281" y="0"/>
                  </a:lnTo>
                  <a:lnTo>
                    <a:pt x="281" y="6"/>
                  </a:lnTo>
                  <a:close/>
                  <a:moveTo>
                    <a:pt x="214" y="6"/>
                  </a:moveTo>
                  <a:lnTo>
                    <a:pt x="164" y="6"/>
                  </a:lnTo>
                  <a:lnTo>
                    <a:pt x="164" y="0"/>
                  </a:lnTo>
                  <a:lnTo>
                    <a:pt x="214" y="0"/>
                  </a:lnTo>
                  <a:lnTo>
                    <a:pt x="214" y="6"/>
                  </a:lnTo>
                  <a:close/>
                  <a:moveTo>
                    <a:pt x="146" y="6"/>
                  </a:moveTo>
                  <a:lnTo>
                    <a:pt x="97" y="6"/>
                  </a:lnTo>
                  <a:lnTo>
                    <a:pt x="97" y="0"/>
                  </a:lnTo>
                  <a:lnTo>
                    <a:pt x="146" y="0"/>
                  </a:lnTo>
                  <a:lnTo>
                    <a:pt x="146" y="6"/>
                  </a:lnTo>
                  <a:close/>
                  <a:moveTo>
                    <a:pt x="78" y="6"/>
                  </a:moveTo>
                  <a:lnTo>
                    <a:pt x="29" y="6"/>
                  </a:lnTo>
                  <a:lnTo>
                    <a:pt x="29" y="0"/>
                  </a:lnTo>
                  <a:lnTo>
                    <a:pt x="78" y="0"/>
                  </a:lnTo>
                  <a:lnTo>
                    <a:pt x="78" y="6"/>
                  </a:lnTo>
                  <a:close/>
                  <a:moveTo>
                    <a:pt x="11" y="6"/>
                  </a:moveTo>
                  <a:lnTo>
                    <a:pt x="0" y="6"/>
                  </a:lnTo>
                  <a:lnTo>
                    <a:pt x="0" y="0"/>
                  </a:lnTo>
                  <a:lnTo>
                    <a:pt x="11" y="0"/>
                  </a:lnTo>
                  <a:lnTo>
                    <a:pt x="11" y="6"/>
                  </a:lnTo>
                  <a:close/>
                </a:path>
              </a:pathLst>
            </a:custGeom>
            <a:solidFill>
              <a:srgbClr val="7F7F7F"/>
            </a:solidFill>
            <a:ln w="0" cap="flat">
              <a:solidFill>
                <a:srgbClr val="7F7F7F"/>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3" name="Rectangle 48">
              <a:extLst>
                <a:ext uri="{FF2B5EF4-FFF2-40B4-BE49-F238E27FC236}">
                  <a16:creationId xmlns:a16="http://schemas.microsoft.com/office/drawing/2014/main" id="{1DBAFBE0-9E19-3FAA-3D4A-11519703CAB1}"/>
                </a:ext>
              </a:extLst>
            </p:cNvPr>
            <p:cNvSpPr>
              <a:spLocks noChangeArrowheads="1"/>
            </p:cNvSpPr>
            <p:nvPr/>
          </p:nvSpPr>
          <p:spPr bwMode="auto">
            <a:xfrm>
              <a:off x="539" y="4139"/>
              <a:ext cx="2071"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dirty="0">
                  <a:ln>
                    <a:noFill/>
                  </a:ln>
                  <a:solidFill>
                    <a:srgbClr val="404040"/>
                  </a:solidFill>
                  <a:effectLst/>
                  <a:latin typeface="Arial" panose="020B0604020202020204" pitchFamily="34" charset="0"/>
                </a:rPr>
                <a:t>© 202</a:t>
              </a:r>
              <a:r>
                <a:rPr kumimoji="0" lang="en-US" altLang="ja-JP" sz="800" dirty="0">
                  <a:solidFill>
                    <a:srgbClr val="404040"/>
                  </a:solidFill>
                </a:rPr>
                <a:t>5</a:t>
              </a:r>
              <a:r>
                <a:rPr kumimoji="0" lang="ja-JP" altLang="ja-JP" sz="800" b="0" i="0" u="none" strike="noStrike" cap="none" normalizeH="0" baseline="0" dirty="0">
                  <a:ln>
                    <a:noFill/>
                  </a:ln>
                  <a:solidFill>
                    <a:srgbClr val="404040"/>
                  </a:solidFill>
                  <a:effectLst/>
                  <a:latin typeface="Arial" panose="020B0604020202020204" pitchFamily="34" charset="0"/>
                </a:rPr>
                <a:t> NTT DATA INSTITUTE OF MANAGEMENT CONSULTING, Inc.</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grpSp>
      <p:sp>
        <p:nvSpPr>
          <p:cNvPr id="3" name="正方形/長方形 2"/>
          <p:cNvSpPr/>
          <p:nvPr/>
        </p:nvSpPr>
        <p:spPr>
          <a:xfrm>
            <a:off x="7849402" y="181119"/>
            <a:ext cx="1246893" cy="37493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a:solidFill>
                  <a:srgbClr val="FF0000"/>
                </a:solidFill>
              </a:rPr>
              <a:t>記載例</a:t>
            </a:r>
            <a:endParaRPr kumimoji="1" lang="en-US" altLang="ja-JP" sz="1800" b="1" dirty="0">
              <a:solidFill>
                <a:srgbClr val="FF0000"/>
              </a:solidFill>
            </a:endParaRPr>
          </a:p>
        </p:txBody>
      </p:sp>
      <p:sp>
        <p:nvSpPr>
          <p:cNvPr id="27" name="テキスト ボックス 26"/>
          <p:cNvSpPr txBox="1"/>
          <p:nvPr/>
        </p:nvSpPr>
        <p:spPr>
          <a:xfrm>
            <a:off x="1788277" y="2119618"/>
            <a:ext cx="2484178" cy="584775"/>
          </a:xfrm>
          <a:prstGeom prst="rect">
            <a:avLst/>
          </a:prstGeom>
          <a:noFill/>
        </p:spPr>
        <p:txBody>
          <a:bodyPr wrap="square" rtlCol="0">
            <a:spAutoFit/>
          </a:bodyPr>
          <a:lstStyle/>
          <a:p>
            <a:r>
              <a:rPr lang="ja-JP" altLang="en-US" sz="3200" dirty="0"/>
              <a:t>夜間業務中</a:t>
            </a:r>
            <a:endParaRPr kumimoji="1" lang="ja-JP" altLang="en-US" sz="3200" dirty="0"/>
          </a:p>
        </p:txBody>
      </p:sp>
      <p:sp>
        <p:nvSpPr>
          <p:cNvPr id="30" name="テキスト ボックス 29"/>
          <p:cNvSpPr txBox="1"/>
          <p:nvPr/>
        </p:nvSpPr>
        <p:spPr>
          <a:xfrm>
            <a:off x="6170639" y="2119618"/>
            <a:ext cx="1944216" cy="584775"/>
          </a:xfrm>
          <a:prstGeom prst="rect">
            <a:avLst/>
          </a:prstGeom>
          <a:noFill/>
        </p:spPr>
        <p:txBody>
          <a:bodyPr wrap="square" rtlCol="0">
            <a:spAutoFit/>
          </a:bodyPr>
          <a:lstStyle/>
          <a:p>
            <a:r>
              <a:rPr kumimoji="1" lang="ja-JP" altLang="en-US" sz="3200" dirty="0"/>
              <a:t>居室</a:t>
            </a:r>
          </a:p>
        </p:txBody>
      </p:sp>
      <p:sp>
        <p:nvSpPr>
          <p:cNvPr id="31" name="テキスト ボックス 30"/>
          <p:cNvSpPr txBox="1"/>
          <p:nvPr/>
        </p:nvSpPr>
        <p:spPr>
          <a:xfrm>
            <a:off x="1788277" y="4605049"/>
            <a:ext cx="6326578" cy="584775"/>
          </a:xfrm>
          <a:prstGeom prst="rect">
            <a:avLst/>
          </a:prstGeom>
          <a:noFill/>
        </p:spPr>
        <p:txBody>
          <a:bodyPr wrap="square" rtlCol="0">
            <a:spAutoFit/>
          </a:bodyPr>
          <a:lstStyle/>
          <a:p>
            <a:pPr algn="ctr"/>
            <a:r>
              <a:rPr lang="ja-JP" altLang="en-US" sz="3200" dirty="0"/>
              <a:t>利用者の転倒・事故のリスクが高い</a:t>
            </a:r>
            <a:endParaRPr kumimoji="1" lang="ja-JP" altLang="en-US" sz="3200" dirty="0"/>
          </a:p>
        </p:txBody>
      </p:sp>
      <p:sp>
        <p:nvSpPr>
          <p:cNvPr id="8" name="正方形/長方形 7"/>
          <p:cNvSpPr/>
          <p:nvPr/>
        </p:nvSpPr>
        <p:spPr>
          <a:xfrm>
            <a:off x="1080596" y="2916410"/>
            <a:ext cx="7744809" cy="3749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rgbClr val="FF0000"/>
                </a:solidFill>
              </a:rPr>
              <a:t>※</a:t>
            </a:r>
            <a:r>
              <a:rPr kumimoji="1" lang="ja-JP" altLang="en-US" sz="1200" b="1" dirty="0">
                <a:solidFill>
                  <a:srgbClr val="FF0000"/>
                </a:solidFill>
              </a:rPr>
              <a:t>いつ・どこで、の記載が難しい場合は、空欄でも構いません。思いついた課題や気づきをどんどん書いていきましょう。</a:t>
            </a:r>
            <a:endParaRPr kumimoji="1" lang="en-US" altLang="ja-JP" sz="1200" b="1" dirty="0">
              <a:solidFill>
                <a:srgbClr val="FF0000"/>
              </a:solidFill>
            </a:endParaRPr>
          </a:p>
        </p:txBody>
      </p:sp>
    </p:spTree>
    <p:extLst>
      <p:ext uri="{BB962C8B-B14F-4D97-AF65-F5344CB8AC3E}">
        <p14:creationId xmlns:p14="http://schemas.microsoft.com/office/powerpoint/2010/main" val="3771516611"/>
      </p:ext>
    </p:extLst>
  </p:cSld>
  <p:clrMapOvr>
    <a:masterClrMapping/>
  </p:clrMapOvr>
</p:sld>
</file>

<file path=ppt/theme/theme1.xml><?xml version="1.0" encoding="utf-8"?>
<a:theme xmlns:a="http://schemas.openxmlformats.org/drawingml/2006/main" name="表紙">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lumMod val="75000"/>
            </a:schemeClr>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1" id="{EC578D76-6B54-4727-985F-1642DB2A5D70}" vid="{B534C513-452D-492A-82B3-009728784543}"/>
    </a:ext>
  </a:extLst>
</a:theme>
</file>

<file path=ppt/theme/theme2.xml><?xml version="1.0" encoding="utf-8"?>
<a:theme xmlns:a="http://schemas.openxmlformats.org/drawingml/2006/main" name="目次">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lumMod val="75000"/>
            </a:schemeClr>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1" id="{EC578D76-6B54-4727-985F-1642DB2A5D70}" vid="{89F9427A-95E6-40FC-BAEE-6092A1A1FE61}"/>
    </a:ext>
  </a:extLst>
</a:theme>
</file>

<file path=ppt/theme/theme3.xml><?xml version="1.0" encoding="utf-8"?>
<a:theme xmlns:a="http://schemas.openxmlformats.org/drawingml/2006/main" name="中扉">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EC578D76-6B54-4727-985F-1642DB2A5D70}" vid="{B55D42CE-7E03-4F71-8967-EDFE57448D52}"/>
    </a:ext>
  </a:extLst>
</a:theme>
</file>

<file path=ppt/theme/theme4.xml><?xml version="1.0" encoding="utf-8"?>
<a:theme xmlns:a="http://schemas.openxmlformats.org/drawingml/2006/main" name="レイアウト">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EC578D76-6B54-4727-985F-1642DB2A5D70}" vid="{77722FDC-E94A-4708-ACD0-D366B0C2BA6D}"/>
    </a:ext>
  </a:extLst>
</a:theme>
</file>

<file path=ppt/theme/theme5.xml><?xml version="1.0" encoding="utf-8"?>
<a:theme xmlns:a="http://schemas.openxmlformats.org/drawingml/2006/main" name="裏表紙">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lumMod val="75000"/>
            </a:schemeClr>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1" id="{EC578D76-6B54-4727-985F-1642DB2A5D70}" vid="{9A8E1D7A-27D0-48EE-8DC9-E0D01C79E298}"/>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352596C3BA7C7B4CA8AE5F9B862F5B18" ma:contentTypeVersion="3" ma:contentTypeDescription="新しいドキュメントを作成します。" ma:contentTypeScope="" ma:versionID="58c8cb988be77371fce048d8d8322f35">
  <xsd:schema xmlns:xsd="http://www.w3.org/2001/XMLSchema" xmlns:xs="http://www.w3.org/2001/XMLSchema" xmlns:p="http://schemas.microsoft.com/office/2006/metadata/properties" xmlns:ns2="c644036e-df6e-4f55-942c-88443d43fc44" targetNamespace="http://schemas.microsoft.com/office/2006/metadata/properties" ma:root="true" ma:fieldsID="dead11b5bac42f664ef71d9f98141dd6" ns2:_="">
    <xsd:import namespace="c644036e-df6e-4f55-942c-88443d43fc44"/>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44036e-df6e-4f55-942c-88443d43fc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6FBDAB-D545-4516-A109-1231E660E9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44036e-df6e-4f55-942c-88443d43fc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A82CC0-7EC8-4B14-8EEF-661F618B1F10}">
  <ds:schemaRefs>
    <ds:schemaRef ds:uri="http://purl.org/dc/terms/"/>
    <ds:schemaRef ds:uri="http://www.w3.org/XML/1998/namespace"/>
    <ds:schemaRef ds:uri="http://schemas.microsoft.com/office/2006/metadata/properties"/>
    <ds:schemaRef ds:uri="http://purl.org/dc/dcmitype/"/>
    <ds:schemaRef ds:uri="http://schemas.microsoft.com/office/2006/documentManagement/types"/>
    <ds:schemaRef ds:uri="http://schemas.openxmlformats.org/package/2006/metadata/core-properties"/>
    <ds:schemaRef ds:uri="http://schemas.microsoft.com/office/infopath/2007/PartnerControls"/>
    <ds:schemaRef ds:uri="c644036e-df6e-4f55-942c-88443d43fc44"/>
    <ds:schemaRef ds:uri="http://purl.org/dc/elements/1.1/"/>
  </ds:schemaRefs>
</ds:datastoreItem>
</file>

<file path=customXml/itemProps3.xml><?xml version="1.0" encoding="utf-8"?>
<ds:datastoreItem xmlns:ds="http://schemas.openxmlformats.org/officeDocument/2006/customXml" ds:itemID="{BB1806E7-FA1D-4B93-AB3E-71600B9CD8F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気づきシート_v1</Template>
  <TotalTime>5003</TotalTime>
  <Words>531</Words>
  <Application>Microsoft Office PowerPoint</Application>
  <PresentationFormat>A4 210 x 297 mm</PresentationFormat>
  <Paragraphs>97</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6</vt:i4>
      </vt:variant>
      <vt:variant>
        <vt:lpstr>スライド タイトル</vt:lpstr>
      </vt:variant>
      <vt:variant>
        <vt:i4>4</vt:i4>
      </vt:variant>
    </vt:vector>
  </HeadingPairs>
  <TitlesOfParts>
    <vt:vector size="15" baseType="lpstr">
      <vt:lpstr>HGPGothicE</vt:lpstr>
      <vt:lpstr>Meiryo UI</vt:lpstr>
      <vt:lpstr>Yu Gothic</vt:lpstr>
      <vt:lpstr>Arial</vt:lpstr>
      <vt:lpstr>Calibri</vt:lpstr>
      <vt:lpstr>表紙</vt:lpstr>
      <vt:lpstr>目次</vt:lpstr>
      <vt:lpstr>中扉</vt:lpstr>
      <vt:lpstr>レイアウト</vt:lpstr>
      <vt:lpstr>裏表紙</vt:lpstr>
      <vt:lpstr>Office ​​テーマ</vt:lpstr>
      <vt:lpstr>気づきシートとは？</vt:lpstr>
      <vt:lpstr>PowerPoint プレゼンテーション</vt:lpstr>
      <vt:lpstr>PowerPoint プレゼンテーション</vt:lpstr>
      <vt:lpstr>PowerPoint プレゼンテーション</vt:lpstr>
    </vt:vector>
  </TitlesOfParts>
  <Company>NTTデータ</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気づきシート（事前課題） 【現場の課題を抽出するときに使います】</dc:title>
  <dc:creator>小松 夢希子</dc:creator>
  <cp:lastModifiedBy>及川 友美</cp:lastModifiedBy>
  <cp:revision>123</cp:revision>
  <cp:lastPrinted>2025-07-16T04:22:03Z</cp:lastPrinted>
  <dcterms:created xsi:type="dcterms:W3CDTF">2021-05-13T09:35:57Z</dcterms:created>
  <dcterms:modified xsi:type="dcterms:W3CDTF">2025-08-05T07:47:33Z</dcterms:modified>
  <cp:version>1.5</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0x010100352596C3BA7C7B4CA8AE5F9B862F5B18</vt:lpwstr>
  </property>
  <property fmtid="{D5CDD505-2E9C-101B-9397-08002B2CF9AE}" pid="3" name="Order">
    <vt:r8>53000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y fmtid="{D5CDD505-2E9C-101B-9397-08002B2CF9AE}" pid="10" name="MediaServiceImageTags">
    <vt:lpwstr/>
  </property>
</Properties>
</file>